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4"/>
  </p:sldMasterIdLst>
  <p:sldIdLst>
    <p:sldId id="263" r:id="rId5"/>
    <p:sldId id="279" r:id="rId6"/>
    <p:sldId id="280" r:id="rId7"/>
    <p:sldId id="265" r:id="rId8"/>
    <p:sldId id="268" r:id="rId9"/>
    <p:sldId id="273" r:id="rId10"/>
    <p:sldId id="266" r:id="rId11"/>
    <p:sldId id="275" r:id="rId12"/>
    <p:sldId id="274" r:id="rId13"/>
    <p:sldId id="276" r:id="rId14"/>
    <p:sldId id="277" r:id="rId15"/>
    <p:sldId id="278" r:id="rId16"/>
    <p:sldId id="267" r:id="rId17"/>
    <p:sldId id="270" r:id="rId18"/>
    <p:sldId id="271" r:id="rId19"/>
    <p:sldId id="262" r:id="rId20"/>
    <p:sldId id="261" r:id="rId21"/>
    <p:sldId id="264" r:id="rId22"/>
    <p:sldId id="260" r:id="rId23"/>
  </p:sldIdLst>
  <p:sldSz cx="30248225" cy="427736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D3E342-4AF3-4955-B068-AF722D93EC36}" v="70" dt="2023-11-18T08:30:09.5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59" autoAdjust="0"/>
    <p:restoredTop sz="94660"/>
  </p:normalViewPr>
  <p:slideViewPr>
    <p:cSldViewPr snapToGrid="0">
      <p:cViewPr>
        <p:scale>
          <a:sx n="25" d="100"/>
          <a:sy n="25" d="100"/>
        </p:scale>
        <p:origin x="1517" y="-287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3_V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4A4697-BD7F-AC0F-96BB-0A6778312318}"/>
              </a:ext>
            </a:extLst>
          </p:cNvPr>
          <p:cNvSpPr/>
          <p:nvPr userDrawn="1"/>
        </p:nvSpPr>
        <p:spPr>
          <a:xfrm>
            <a:off x="364112" y="326800"/>
            <a:ext cx="29520000" cy="4212000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 name="Groupe 2">
            <a:extLst>
              <a:ext uri="{FF2B5EF4-FFF2-40B4-BE49-F238E27FC236}">
                <a16:creationId xmlns:a16="http://schemas.microsoft.com/office/drawing/2014/main" id="{C7C48594-796F-9800-C19F-3A9EA8EF1933}"/>
              </a:ext>
            </a:extLst>
          </p:cNvPr>
          <p:cNvGrpSpPr/>
          <p:nvPr userDrawn="1"/>
        </p:nvGrpSpPr>
        <p:grpSpPr>
          <a:xfrm>
            <a:off x="454112" y="418372"/>
            <a:ext cx="29340000" cy="41936857"/>
            <a:chOff x="454112" y="418384"/>
            <a:chExt cx="29340000" cy="41936857"/>
          </a:xfrm>
        </p:grpSpPr>
        <p:sp>
          <p:nvSpPr>
            <p:cNvPr id="4" name="Rectangle 3">
              <a:extLst>
                <a:ext uri="{FF2B5EF4-FFF2-40B4-BE49-F238E27FC236}">
                  <a16:creationId xmlns:a16="http://schemas.microsoft.com/office/drawing/2014/main" id="{D8FF2433-56F2-F97E-7F48-D9CD2C8E1BCB}"/>
                </a:ext>
              </a:extLst>
            </p:cNvPr>
            <p:cNvSpPr/>
            <p:nvPr/>
          </p:nvSpPr>
          <p:spPr bwMode="auto">
            <a:xfrm>
              <a:off x="454112" y="418384"/>
              <a:ext cx="29340000" cy="540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5DB21234-26D5-BC0C-8E31-36AB30B61BB8}"/>
                </a:ext>
              </a:extLst>
            </p:cNvPr>
            <p:cNvSpPr/>
            <p:nvPr/>
          </p:nvSpPr>
          <p:spPr bwMode="auto">
            <a:xfrm>
              <a:off x="454112" y="38755241"/>
              <a:ext cx="29340000" cy="360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grpSp>
      <p:sp>
        <p:nvSpPr>
          <p:cNvPr id="6" name="Rectangle 5">
            <a:extLst>
              <a:ext uri="{FF2B5EF4-FFF2-40B4-BE49-F238E27FC236}">
                <a16:creationId xmlns:a16="http://schemas.microsoft.com/office/drawing/2014/main" id="{F1EB7CCE-0D5A-C33E-5EFA-D03374E66541}"/>
              </a:ext>
            </a:extLst>
          </p:cNvPr>
          <p:cNvSpPr/>
          <p:nvPr userDrawn="1"/>
        </p:nvSpPr>
        <p:spPr bwMode="auto">
          <a:xfrm>
            <a:off x="454112" y="418371"/>
            <a:ext cx="5400000" cy="540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atin typeface="Arial" panose="020B0604020202020204" pitchFamily="34" charset="0"/>
              <a:cs typeface="Arial" panose="020B0604020202020204" pitchFamily="34" charset="0"/>
            </a:endParaRPr>
          </a:p>
        </p:txBody>
      </p:sp>
      <p:pic>
        <p:nvPicPr>
          <p:cNvPr id="7" name="Graphique 6">
            <a:extLst>
              <a:ext uri="{FF2B5EF4-FFF2-40B4-BE49-F238E27FC236}">
                <a16:creationId xmlns:a16="http://schemas.microsoft.com/office/drawing/2014/main" id="{C85594F5-C09B-3E4C-A927-4BC85967817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44112" y="508371"/>
            <a:ext cx="5220000" cy="5220000"/>
          </a:xfrm>
          <a:prstGeom prst="rect">
            <a:avLst/>
          </a:prstGeom>
        </p:spPr>
      </p:pic>
      <p:grpSp>
        <p:nvGrpSpPr>
          <p:cNvPr id="8" name="Groupe 7">
            <a:extLst>
              <a:ext uri="{FF2B5EF4-FFF2-40B4-BE49-F238E27FC236}">
                <a16:creationId xmlns:a16="http://schemas.microsoft.com/office/drawing/2014/main" id="{3B839C74-1EB1-EC75-8DCE-684E9CBA55EF}"/>
              </a:ext>
            </a:extLst>
          </p:cNvPr>
          <p:cNvGrpSpPr/>
          <p:nvPr userDrawn="1"/>
        </p:nvGrpSpPr>
        <p:grpSpPr>
          <a:xfrm>
            <a:off x="15515303" y="40732488"/>
            <a:ext cx="14037509" cy="1710042"/>
            <a:chOff x="1341626" y="1995686"/>
            <a:chExt cx="6199230" cy="755187"/>
          </a:xfrm>
        </p:grpSpPr>
        <p:pic>
          <p:nvPicPr>
            <p:cNvPr id="9" name="Image 8">
              <a:extLst>
                <a:ext uri="{FF2B5EF4-FFF2-40B4-BE49-F238E27FC236}">
                  <a16:creationId xmlns:a16="http://schemas.microsoft.com/office/drawing/2014/main" id="{362D3508-1651-89D1-6ED0-D3E6795CDD5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644126" y="2175279"/>
              <a:ext cx="1231090" cy="396000"/>
            </a:xfrm>
            <a:prstGeom prst="rect">
              <a:avLst/>
            </a:prstGeom>
          </p:spPr>
        </p:pic>
        <p:pic>
          <p:nvPicPr>
            <p:cNvPr id="10" name="Image 9">
              <a:extLst>
                <a:ext uri="{FF2B5EF4-FFF2-40B4-BE49-F238E27FC236}">
                  <a16:creationId xmlns:a16="http://schemas.microsoft.com/office/drawing/2014/main" id="{BB5485A8-C1B0-3C27-C4D8-33CB5B1B1FB3}"/>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093660" y="2103279"/>
              <a:ext cx="812756"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6">
              <a:extLst>
                <a:ext uri="{FF2B5EF4-FFF2-40B4-BE49-F238E27FC236}">
                  <a16:creationId xmlns:a16="http://schemas.microsoft.com/office/drawing/2014/main" id="{55177DBA-3778-BA8B-3D2B-81C24325564B}"/>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994953" y="2103280"/>
              <a:ext cx="966877" cy="539999"/>
            </a:xfrm>
            <a:prstGeom prst="rect">
              <a:avLst/>
            </a:prstGeom>
          </p:spPr>
        </p:pic>
        <p:pic>
          <p:nvPicPr>
            <p:cNvPr id="12" name="Image 13">
              <a:extLst>
                <a:ext uri="{FF2B5EF4-FFF2-40B4-BE49-F238E27FC236}">
                  <a16:creationId xmlns:a16="http://schemas.microsoft.com/office/drawing/2014/main" id="{B5FCE487-AE70-5391-92C2-205037BE9688}"/>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341626" y="2103279"/>
              <a:ext cx="1475492" cy="540000"/>
            </a:xfrm>
            <a:prstGeom prst="rect">
              <a:avLst/>
            </a:prstGeom>
          </p:spPr>
        </p:pic>
        <p:pic>
          <p:nvPicPr>
            <p:cNvPr id="13" name="Image 12" descr="Une image contenant signe, alimentation&#10;&#10;Description générée automatiquement">
              <a:extLst>
                <a:ext uri="{FF2B5EF4-FFF2-40B4-BE49-F238E27FC236}">
                  <a16:creationId xmlns:a16="http://schemas.microsoft.com/office/drawing/2014/main" id="{9083AFCD-1154-3E33-0C4A-CAE14AB09A2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869564" y="1995686"/>
              <a:ext cx="755187" cy="755187"/>
            </a:xfrm>
            <a:prstGeom prst="rect">
              <a:avLst/>
            </a:prstGeom>
          </p:spPr>
        </p:pic>
        <p:pic>
          <p:nvPicPr>
            <p:cNvPr id="14" name="Image 13">
              <a:extLst>
                <a:ext uri="{FF2B5EF4-FFF2-40B4-BE49-F238E27FC236}">
                  <a16:creationId xmlns:a16="http://schemas.microsoft.com/office/drawing/2014/main" id="{E952EF32-58D7-219E-E59E-2C5D38DB250F}"/>
                </a:ext>
              </a:extLst>
            </p:cNvPr>
            <p:cNvPicPr>
              <a:picLocks noChangeAspect="1"/>
            </p:cNvPicPr>
            <p:nvPr userDrawn="1"/>
          </p:nvPicPr>
          <p:blipFill>
            <a:blip r:embed="rId10" cstate="print">
              <a:extLst>
                <a:ext uri="{28A0092B-C50C-407E-A947-70E740481C1C}">
                  <a14:useLocalDpi xmlns:a14="http://schemas.microsoft.com/office/drawing/2010/main" val="0"/>
                </a:ext>
              </a:extLst>
            </a:blip>
            <a:srcRect/>
            <a:stretch/>
          </p:blipFill>
          <p:spPr>
            <a:xfrm>
              <a:off x="6948264" y="2193279"/>
              <a:ext cx="592592" cy="360000"/>
            </a:xfrm>
            <a:prstGeom prst="rect">
              <a:avLst/>
            </a:prstGeom>
          </p:spPr>
        </p:pic>
      </p:grpSp>
      <p:sp>
        <p:nvSpPr>
          <p:cNvPr id="15" name="Rectangle 14">
            <a:extLst>
              <a:ext uri="{FF2B5EF4-FFF2-40B4-BE49-F238E27FC236}">
                <a16:creationId xmlns:a16="http://schemas.microsoft.com/office/drawing/2014/main" id="{AEB6409A-6728-1F50-D490-4B15D52CD474}"/>
              </a:ext>
            </a:extLst>
          </p:cNvPr>
          <p:cNvSpPr/>
          <p:nvPr userDrawn="1"/>
        </p:nvSpPr>
        <p:spPr bwMode="auto">
          <a:xfrm>
            <a:off x="462312" y="38746505"/>
            <a:ext cx="14661799" cy="360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0744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505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A25EC0C8-33EC-675D-52F4-22CB17C9BD94}"/>
              </a:ext>
            </a:extLst>
          </p:cNvPr>
          <p:cNvGrpSpPr/>
          <p:nvPr userDrawn="1"/>
        </p:nvGrpSpPr>
        <p:grpSpPr>
          <a:xfrm>
            <a:off x="453600" y="6016400"/>
            <a:ext cx="29349141" cy="32501600"/>
            <a:chOff x="453600" y="6016400"/>
            <a:chExt cx="29349141" cy="32501600"/>
          </a:xfrm>
        </p:grpSpPr>
        <p:sp>
          <p:nvSpPr>
            <p:cNvPr id="3" name="Rectangle 2">
              <a:extLst>
                <a:ext uri="{FF2B5EF4-FFF2-40B4-BE49-F238E27FC236}">
                  <a16:creationId xmlns:a16="http://schemas.microsoft.com/office/drawing/2014/main" id="{DF05EBD7-7080-1856-D6F7-11557BE544FE}"/>
                </a:ext>
              </a:extLst>
            </p:cNvPr>
            <p:cNvSpPr/>
            <p:nvPr userDrawn="1"/>
          </p:nvSpPr>
          <p:spPr>
            <a:xfrm>
              <a:off x="453600" y="6016400"/>
              <a:ext cx="9720000" cy="108000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51DADE2D-A770-B0E9-8325-015649C59336}"/>
                </a:ext>
              </a:extLst>
            </p:cNvPr>
            <p:cNvSpPr/>
            <p:nvPr userDrawn="1"/>
          </p:nvSpPr>
          <p:spPr>
            <a:xfrm>
              <a:off x="10268171" y="6016400"/>
              <a:ext cx="9720000" cy="108000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FB2AA740-9B2F-A3F8-8E77-4B9DC7159C4E}"/>
                </a:ext>
              </a:extLst>
            </p:cNvPr>
            <p:cNvSpPr/>
            <p:nvPr userDrawn="1"/>
          </p:nvSpPr>
          <p:spPr>
            <a:xfrm>
              <a:off x="20082741" y="6016400"/>
              <a:ext cx="9720000" cy="108000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F4BCD1F2-AC2C-A994-1203-36F0A329942D}"/>
                </a:ext>
              </a:extLst>
            </p:cNvPr>
            <p:cNvSpPr/>
            <p:nvPr userDrawn="1"/>
          </p:nvSpPr>
          <p:spPr>
            <a:xfrm>
              <a:off x="453600" y="16867200"/>
              <a:ext cx="9720000" cy="108000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1CF1CCF0-F6E8-6DC6-DDF7-E26A9EC493FB}"/>
                </a:ext>
              </a:extLst>
            </p:cNvPr>
            <p:cNvSpPr/>
            <p:nvPr userDrawn="1"/>
          </p:nvSpPr>
          <p:spPr>
            <a:xfrm>
              <a:off x="10268171" y="16867200"/>
              <a:ext cx="9720000" cy="108000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CC19C581-9F74-90FB-4146-E66AA4C44BA1}"/>
                </a:ext>
              </a:extLst>
            </p:cNvPr>
            <p:cNvSpPr/>
            <p:nvPr userDrawn="1"/>
          </p:nvSpPr>
          <p:spPr>
            <a:xfrm>
              <a:off x="20082741" y="16867200"/>
              <a:ext cx="9720000" cy="108000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BBC3850E-207D-5AEE-FACB-5C63A26C7B38}"/>
                </a:ext>
              </a:extLst>
            </p:cNvPr>
            <p:cNvSpPr/>
            <p:nvPr userDrawn="1"/>
          </p:nvSpPr>
          <p:spPr>
            <a:xfrm>
              <a:off x="453600" y="27718000"/>
              <a:ext cx="9720000" cy="108000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8DEAF76E-04B0-DE95-DB51-0CEC1E607612}"/>
                </a:ext>
              </a:extLst>
            </p:cNvPr>
            <p:cNvSpPr/>
            <p:nvPr userDrawn="1"/>
          </p:nvSpPr>
          <p:spPr>
            <a:xfrm>
              <a:off x="10268171" y="27718000"/>
              <a:ext cx="9720000" cy="108000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97D11B3D-A81C-31F8-BAA0-3007157BFA56}"/>
                </a:ext>
              </a:extLst>
            </p:cNvPr>
            <p:cNvSpPr/>
            <p:nvPr userDrawn="1"/>
          </p:nvSpPr>
          <p:spPr>
            <a:xfrm>
              <a:off x="20082741" y="27718000"/>
              <a:ext cx="9720000" cy="108000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647168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2_V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9C4A122-D97D-0BEC-988C-696F92C86725}"/>
              </a:ext>
            </a:extLst>
          </p:cNvPr>
          <p:cNvSpPr/>
          <p:nvPr userDrawn="1"/>
        </p:nvSpPr>
        <p:spPr>
          <a:xfrm>
            <a:off x="364112" y="326800"/>
            <a:ext cx="29520000" cy="4212000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73308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736957"/>
      </p:ext>
    </p:extLst>
  </p:cSld>
  <p:clrMap bg1="lt1" tx1="dk1" bg2="lt2" tx2="dk2" accent1="accent1" accent2="accent2" accent3="accent3" accent4="accent4" accent5="accent5" accent6="accent6" hlink="hlink" folHlink="folHlink"/>
  <p:sldLayoutIdLst>
    <p:sldLayoutId id="2147483666" r:id="rId1"/>
    <p:sldLayoutId id="2147483663" r:id="rId2"/>
    <p:sldLayoutId id="2147483664" r:id="rId3"/>
    <p:sldLayoutId id="2147483665" r:id="rId4"/>
  </p:sldLayoutIdLst>
  <p:txStyles>
    <p:titleStyle>
      <a:lvl1pPr algn="l" defTabSz="3024835" rtl="0" eaLnBrk="1" latinLnBrk="0" hangingPunct="1">
        <a:lnSpc>
          <a:spcPct val="90000"/>
        </a:lnSpc>
        <a:spcBef>
          <a:spcPct val="0"/>
        </a:spcBef>
        <a:buNone/>
        <a:defRPr sz="14555" kern="1200">
          <a:solidFill>
            <a:schemeClr val="tx1"/>
          </a:solidFill>
          <a:latin typeface="+mj-lt"/>
          <a:ea typeface="+mj-ea"/>
          <a:cs typeface="+mj-cs"/>
        </a:defRPr>
      </a:lvl1pPr>
    </p:titleStyle>
    <p:bodyStyle>
      <a:lvl1pPr marL="756209" indent="-756209" algn="l" defTabSz="3024835" rtl="0" eaLnBrk="1" latinLnBrk="0" hangingPunct="1">
        <a:lnSpc>
          <a:spcPct val="90000"/>
        </a:lnSpc>
        <a:spcBef>
          <a:spcPts val="3308"/>
        </a:spcBef>
        <a:buFont typeface="Arial" panose="020B0604020202020204" pitchFamily="34" charset="0"/>
        <a:buChar char="•"/>
        <a:defRPr sz="9262" kern="1200">
          <a:solidFill>
            <a:schemeClr val="tx1"/>
          </a:solidFill>
          <a:latin typeface="+mn-lt"/>
          <a:ea typeface="+mn-ea"/>
          <a:cs typeface="+mn-cs"/>
        </a:defRPr>
      </a:lvl1pPr>
      <a:lvl2pPr marL="2268626" indent="-756209" algn="l" defTabSz="3024835" rtl="0" eaLnBrk="1" latinLnBrk="0" hangingPunct="1">
        <a:lnSpc>
          <a:spcPct val="90000"/>
        </a:lnSpc>
        <a:spcBef>
          <a:spcPts val="1654"/>
        </a:spcBef>
        <a:buFont typeface="Arial" panose="020B0604020202020204" pitchFamily="34" charset="0"/>
        <a:buChar char="•"/>
        <a:defRPr sz="7939" kern="1200">
          <a:solidFill>
            <a:schemeClr val="tx1"/>
          </a:solidFill>
          <a:latin typeface="+mn-lt"/>
          <a:ea typeface="+mn-ea"/>
          <a:cs typeface="+mn-cs"/>
        </a:defRPr>
      </a:lvl2pPr>
      <a:lvl3pPr marL="3781044" indent="-756209" algn="l" defTabSz="3024835" rtl="0" eaLnBrk="1" latinLnBrk="0" hangingPunct="1">
        <a:lnSpc>
          <a:spcPct val="90000"/>
        </a:lnSpc>
        <a:spcBef>
          <a:spcPts val="1654"/>
        </a:spcBef>
        <a:buFont typeface="Arial" panose="020B0604020202020204" pitchFamily="34" charset="0"/>
        <a:buChar char="•"/>
        <a:defRPr sz="6616" kern="1200">
          <a:solidFill>
            <a:schemeClr val="tx1"/>
          </a:solidFill>
          <a:latin typeface="+mn-lt"/>
          <a:ea typeface="+mn-ea"/>
          <a:cs typeface="+mn-cs"/>
        </a:defRPr>
      </a:lvl3pPr>
      <a:lvl4pPr marL="5293462" indent="-756209" algn="l" defTabSz="3024835" rtl="0" eaLnBrk="1" latinLnBrk="0" hangingPunct="1">
        <a:lnSpc>
          <a:spcPct val="90000"/>
        </a:lnSpc>
        <a:spcBef>
          <a:spcPts val="1654"/>
        </a:spcBef>
        <a:buFont typeface="Arial" panose="020B0604020202020204" pitchFamily="34" charset="0"/>
        <a:buChar char="•"/>
        <a:defRPr sz="5954" kern="1200">
          <a:solidFill>
            <a:schemeClr val="tx1"/>
          </a:solidFill>
          <a:latin typeface="+mn-lt"/>
          <a:ea typeface="+mn-ea"/>
          <a:cs typeface="+mn-cs"/>
        </a:defRPr>
      </a:lvl4pPr>
      <a:lvl5pPr marL="6805879" indent="-756209" algn="l" defTabSz="3024835" rtl="0" eaLnBrk="1" latinLnBrk="0" hangingPunct="1">
        <a:lnSpc>
          <a:spcPct val="90000"/>
        </a:lnSpc>
        <a:spcBef>
          <a:spcPts val="1654"/>
        </a:spcBef>
        <a:buFont typeface="Arial" panose="020B0604020202020204" pitchFamily="34" charset="0"/>
        <a:buChar char="•"/>
        <a:defRPr sz="5954" kern="1200">
          <a:solidFill>
            <a:schemeClr val="tx1"/>
          </a:solidFill>
          <a:latin typeface="+mn-lt"/>
          <a:ea typeface="+mn-ea"/>
          <a:cs typeface="+mn-cs"/>
        </a:defRPr>
      </a:lvl5pPr>
      <a:lvl6pPr marL="8318297" indent="-756209" algn="l" defTabSz="3024835" rtl="0" eaLnBrk="1" latinLnBrk="0" hangingPunct="1">
        <a:lnSpc>
          <a:spcPct val="90000"/>
        </a:lnSpc>
        <a:spcBef>
          <a:spcPts val="1654"/>
        </a:spcBef>
        <a:buFont typeface="Arial" panose="020B0604020202020204" pitchFamily="34" charset="0"/>
        <a:buChar char="•"/>
        <a:defRPr sz="5954" kern="1200">
          <a:solidFill>
            <a:schemeClr val="tx1"/>
          </a:solidFill>
          <a:latin typeface="+mn-lt"/>
          <a:ea typeface="+mn-ea"/>
          <a:cs typeface="+mn-cs"/>
        </a:defRPr>
      </a:lvl6pPr>
      <a:lvl7pPr marL="9830714" indent="-756209" algn="l" defTabSz="3024835" rtl="0" eaLnBrk="1" latinLnBrk="0" hangingPunct="1">
        <a:lnSpc>
          <a:spcPct val="90000"/>
        </a:lnSpc>
        <a:spcBef>
          <a:spcPts val="1654"/>
        </a:spcBef>
        <a:buFont typeface="Arial" panose="020B0604020202020204" pitchFamily="34" charset="0"/>
        <a:buChar char="•"/>
        <a:defRPr sz="5954" kern="1200">
          <a:solidFill>
            <a:schemeClr val="tx1"/>
          </a:solidFill>
          <a:latin typeface="+mn-lt"/>
          <a:ea typeface="+mn-ea"/>
          <a:cs typeface="+mn-cs"/>
        </a:defRPr>
      </a:lvl7pPr>
      <a:lvl8pPr marL="11343132" indent="-756209" algn="l" defTabSz="3024835" rtl="0" eaLnBrk="1" latinLnBrk="0" hangingPunct="1">
        <a:lnSpc>
          <a:spcPct val="90000"/>
        </a:lnSpc>
        <a:spcBef>
          <a:spcPts val="1654"/>
        </a:spcBef>
        <a:buFont typeface="Arial" panose="020B0604020202020204" pitchFamily="34" charset="0"/>
        <a:buChar char="•"/>
        <a:defRPr sz="5954" kern="1200">
          <a:solidFill>
            <a:schemeClr val="tx1"/>
          </a:solidFill>
          <a:latin typeface="+mn-lt"/>
          <a:ea typeface="+mn-ea"/>
          <a:cs typeface="+mn-cs"/>
        </a:defRPr>
      </a:lvl8pPr>
      <a:lvl9pPr marL="12855550" indent="-756209" algn="l" defTabSz="3024835" rtl="0" eaLnBrk="1" latinLnBrk="0" hangingPunct="1">
        <a:lnSpc>
          <a:spcPct val="90000"/>
        </a:lnSpc>
        <a:spcBef>
          <a:spcPts val="1654"/>
        </a:spcBef>
        <a:buFont typeface="Arial" panose="020B0604020202020204" pitchFamily="34" charset="0"/>
        <a:buChar char="•"/>
        <a:defRPr sz="5954" kern="1200">
          <a:solidFill>
            <a:schemeClr val="tx1"/>
          </a:solidFill>
          <a:latin typeface="+mn-lt"/>
          <a:ea typeface="+mn-ea"/>
          <a:cs typeface="+mn-cs"/>
        </a:defRPr>
      </a:lvl9pPr>
    </p:bodyStyle>
    <p:otherStyle>
      <a:defPPr>
        <a:defRPr lang="en-US"/>
      </a:defPPr>
      <a:lvl1pPr marL="0" algn="l" defTabSz="3024835" rtl="0" eaLnBrk="1" latinLnBrk="0" hangingPunct="1">
        <a:defRPr sz="5954" kern="1200">
          <a:solidFill>
            <a:schemeClr val="tx1"/>
          </a:solidFill>
          <a:latin typeface="+mn-lt"/>
          <a:ea typeface="+mn-ea"/>
          <a:cs typeface="+mn-cs"/>
        </a:defRPr>
      </a:lvl1pPr>
      <a:lvl2pPr marL="1512418" algn="l" defTabSz="3024835" rtl="0" eaLnBrk="1" latinLnBrk="0" hangingPunct="1">
        <a:defRPr sz="5954" kern="1200">
          <a:solidFill>
            <a:schemeClr val="tx1"/>
          </a:solidFill>
          <a:latin typeface="+mn-lt"/>
          <a:ea typeface="+mn-ea"/>
          <a:cs typeface="+mn-cs"/>
        </a:defRPr>
      </a:lvl2pPr>
      <a:lvl3pPr marL="3024835" algn="l" defTabSz="3024835" rtl="0" eaLnBrk="1" latinLnBrk="0" hangingPunct="1">
        <a:defRPr sz="5954" kern="1200">
          <a:solidFill>
            <a:schemeClr val="tx1"/>
          </a:solidFill>
          <a:latin typeface="+mn-lt"/>
          <a:ea typeface="+mn-ea"/>
          <a:cs typeface="+mn-cs"/>
        </a:defRPr>
      </a:lvl3pPr>
      <a:lvl4pPr marL="4537253" algn="l" defTabSz="3024835" rtl="0" eaLnBrk="1" latinLnBrk="0" hangingPunct="1">
        <a:defRPr sz="5954" kern="1200">
          <a:solidFill>
            <a:schemeClr val="tx1"/>
          </a:solidFill>
          <a:latin typeface="+mn-lt"/>
          <a:ea typeface="+mn-ea"/>
          <a:cs typeface="+mn-cs"/>
        </a:defRPr>
      </a:lvl4pPr>
      <a:lvl5pPr marL="6049670" algn="l" defTabSz="3024835" rtl="0" eaLnBrk="1" latinLnBrk="0" hangingPunct="1">
        <a:defRPr sz="5954" kern="1200">
          <a:solidFill>
            <a:schemeClr val="tx1"/>
          </a:solidFill>
          <a:latin typeface="+mn-lt"/>
          <a:ea typeface="+mn-ea"/>
          <a:cs typeface="+mn-cs"/>
        </a:defRPr>
      </a:lvl5pPr>
      <a:lvl6pPr marL="7562088" algn="l" defTabSz="3024835" rtl="0" eaLnBrk="1" latinLnBrk="0" hangingPunct="1">
        <a:defRPr sz="5954" kern="1200">
          <a:solidFill>
            <a:schemeClr val="tx1"/>
          </a:solidFill>
          <a:latin typeface="+mn-lt"/>
          <a:ea typeface="+mn-ea"/>
          <a:cs typeface="+mn-cs"/>
        </a:defRPr>
      </a:lvl6pPr>
      <a:lvl7pPr marL="9074506" algn="l" defTabSz="3024835" rtl="0" eaLnBrk="1" latinLnBrk="0" hangingPunct="1">
        <a:defRPr sz="5954" kern="1200">
          <a:solidFill>
            <a:schemeClr val="tx1"/>
          </a:solidFill>
          <a:latin typeface="+mn-lt"/>
          <a:ea typeface="+mn-ea"/>
          <a:cs typeface="+mn-cs"/>
        </a:defRPr>
      </a:lvl7pPr>
      <a:lvl8pPr marL="10586923" algn="l" defTabSz="3024835" rtl="0" eaLnBrk="1" latinLnBrk="0" hangingPunct="1">
        <a:defRPr sz="5954" kern="1200">
          <a:solidFill>
            <a:schemeClr val="tx1"/>
          </a:solidFill>
          <a:latin typeface="+mn-lt"/>
          <a:ea typeface="+mn-ea"/>
          <a:cs typeface="+mn-cs"/>
        </a:defRPr>
      </a:lvl8pPr>
      <a:lvl9pPr marL="12099341" algn="l" defTabSz="3024835" rtl="0" eaLnBrk="1" latinLnBrk="0" hangingPunct="1">
        <a:defRPr sz="595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svg"/><Relationship Id="rId18" Type="http://schemas.openxmlformats.org/officeDocument/2006/relationships/image" Target="../media/image23.png"/><Relationship Id="rId3" Type="http://schemas.openxmlformats.org/officeDocument/2006/relationships/image" Target="../media/image6.png"/><Relationship Id="rId21" Type="http://schemas.openxmlformats.org/officeDocument/2006/relationships/image" Target="../media/image26.svg"/><Relationship Id="rId7" Type="http://schemas.openxmlformats.org/officeDocument/2006/relationships/image" Target="../media/image16.png"/><Relationship Id="rId12" Type="http://schemas.openxmlformats.org/officeDocument/2006/relationships/image" Target="../media/image19.png"/><Relationship Id="rId17" Type="http://schemas.openxmlformats.org/officeDocument/2006/relationships/image" Target="../media/image22.svg"/><Relationship Id="rId2" Type="http://schemas.openxmlformats.org/officeDocument/2006/relationships/image" Target="../media/image15.png"/><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5.svg"/><Relationship Id="rId11" Type="http://schemas.openxmlformats.org/officeDocument/2006/relationships/image" Target="../media/image3.png"/><Relationship Id="rId5" Type="http://schemas.openxmlformats.org/officeDocument/2006/relationships/image" Target="../media/image4.png"/><Relationship Id="rId15" Type="http://schemas.openxmlformats.org/officeDocument/2006/relationships/image" Target="../media/image9.png"/><Relationship Id="rId10" Type="http://schemas.openxmlformats.org/officeDocument/2006/relationships/image" Target="../media/image2.png"/><Relationship Id="rId19" Type="http://schemas.openxmlformats.org/officeDocument/2006/relationships/image" Target="../media/image24.svg"/><Relationship Id="rId4" Type="http://schemas.openxmlformats.org/officeDocument/2006/relationships/image" Target="../media/image7.svg"/><Relationship Id="rId9" Type="http://schemas.openxmlformats.org/officeDocument/2006/relationships/image" Target="../media/image18.svg"/><Relationship Id="rId14"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51.png"/><Relationship Id="rId3" Type="http://schemas.openxmlformats.org/officeDocument/2006/relationships/image" Target="../media/image28.png"/><Relationship Id="rId21"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5" Type="http://schemas.openxmlformats.org/officeDocument/2006/relationships/image" Target="../media/image50.png"/><Relationship Id="rId2" Type="http://schemas.openxmlformats.org/officeDocument/2006/relationships/image" Target="../media/image27.png"/><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4.xml"/><Relationship Id="rId6" Type="http://schemas.openxmlformats.org/officeDocument/2006/relationships/image" Target="../media/image31.png"/><Relationship Id="rId11" Type="http://schemas.openxmlformats.org/officeDocument/2006/relationships/image" Target="../media/image36.png"/><Relationship Id="rId24" Type="http://schemas.openxmlformats.org/officeDocument/2006/relationships/image" Target="../media/image49.pn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8.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ZoneTexte 29">
            <a:extLst>
              <a:ext uri="{FF2B5EF4-FFF2-40B4-BE49-F238E27FC236}">
                <a16:creationId xmlns:a16="http://schemas.microsoft.com/office/drawing/2014/main" id="{9F3BBD6E-D10A-611E-6372-F4CCE02ACF09}"/>
              </a:ext>
            </a:extLst>
          </p:cNvPr>
          <p:cNvSpPr txBox="1"/>
          <p:nvPr/>
        </p:nvSpPr>
        <p:spPr>
          <a:xfrm>
            <a:off x="5985870" y="4007695"/>
            <a:ext cx="23400000" cy="1800000"/>
          </a:xfrm>
          <a:prstGeom prst="rect">
            <a:avLst/>
          </a:prstGeom>
          <a:noFill/>
        </p:spPr>
        <p:txBody>
          <a:bodyPr wrap="square">
            <a:noAutofit/>
          </a:bodyPr>
          <a:lstStyle/>
          <a:p>
            <a:pPr eaLnBrk="1" hangingPunct="1">
              <a:spcBef>
                <a:spcPct val="0"/>
              </a:spcBef>
              <a:spcAft>
                <a:spcPts val="600"/>
              </a:spcAft>
              <a:buFontTx/>
              <a:buNone/>
            </a:pPr>
            <a:r>
              <a:rPr lang="fr-FR" altLang="fr-FR" sz="3200" dirty="0" err="1">
                <a:solidFill>
                  <a:schemeClr val="bg1"/>
                </a:solidFill>
                <a:latin typeface="Arial" panose="020B0604020202020204" pitchFamily="34" charset="0"/>
                <a:cs typeface="Arial" panose="020B0604020202020204" pitchFamily="34" charset="0"/>
              </a:rPr>
              <a:t>Firstname</a:t>
            </a:r>
            <a:r>
              <a:rPr lang="fr-FR" altLang="fr-FR" sz="3200" dirty="0">
                <a:solidFill>
                  <a:schemeClr val="bg1"/>
                </a:solidFill>
                <a:latin typeface="Arial" panose="020B0604020202020204" pitchFamily="34" charset="0"/>
                <a:cs typeface="Arial" panose="020B0604020202020204" pitchFamily="34" charset="0"/>
              </a:rPr>
              <a:t> LASTNAME, Institution </a:t>
            </a:r>
          </a:p>
          <a:p>
            <a:pPr eaLnBrk="1" hangingPunct="1">
              <a:spcBef>
                <a:spcPct val="0"/>
              </a:spcBef>
              <a:spcAft>
                <a:spcPts val="600"/>
              </a:spcAft>
              <a:buFontTx/>
              <a:buNone/>
            </a:pPr>
            <a:r>
              <a:rPr lang="fr-FR" altLang="fr-FR" sz="3200" dirty="0" err="1">
                <a:solidFill>
                  <a:schemeClr val="bg1"/>
                </a:solidFill>
                <a:latin typeface="Arial" panose="020B0604020202020204" pitchFamily="34" charset="0"/>
                <a:cs typeface="Arial" panose="020B0604020202020204" pitchFamily="34" charset="0"/>
              </a:rPr>
              <a:t>Firstname</a:t>
            </a:r>
            <a:r>
              <a:rPr lang="fr-FR" altLang="fr-FR" sz="3200" dirty="0">
                <a:solidFill>
                  <a:schemeClr val="bg1"/>
                </a:solidFill>
                <a:latin typeface="Arial" panose="020B0604020202020204" pitchFamily="34" charset="0"/>
                <a:cs typeface="Arial" panose="020B0604020202020204" pitchFamily="34" charset="0"/>
              </a:rPr>
              <a:t> LASTNAME, Institution </a:t>
            </a:r>
          </a:p>
          <a:p>
            <a:pPr eaLnBrk="1" hangingPunct="1">
              <a:spcBef>
                <a:spcPct val="0"/>
              </a:spcBef>
              <a:spcAft>
                <a:spcPts val="600"/>
              </a:spcAft>
              <a:buFontTx/>
              <a:buNone/>
            </a:pPr>
            <a:r>
              <a:rPr lang="fr-FR" altLang="fr-FR" sz="3200" dirty="0" err="1">
                <a:solidFill>
                  <a:schemeClr val="bg1"/>
                </a:solidFill>
                <a:latin typeface="Arial" panose="020B0604020202020204" pitchFamily="34" charset="0"/>
                <a:cs typeface="Arial" panose="020B0604020202020204" pitchFamily="34" charset="0"/>
              </a:rPr>
              <a:t>Firstname</a:t>
            </a:r>
            <a:r>
              <a:rPr lang="fr-FR" altLang="fr-FR" sz="3200" dirty="0">
                <a:solidFill>
                  <a:schemeClr val="bg1"/>
                </a:solidFill>
                <a:latin typeface="Arial" panose="020B0604020202020204" pitchFamily="34" charset="0"/>
                <a:cs typeface="Arial" panose="020B0604020202020204" pitchFamily="34" charset="0"/>
              </a:rPr>
              <a:t> LASTNAME, Institution </a:t>
            </a:r>
          </a:p>
        </p:txBody>
      </p:sp>
      <p:sp>
        <p:nvSpPr>
          <p:cNvPr id="33" name="ZoneTexte 103">
            <a:extLst>
              <a:ext uri="{FF2B5EF4-FFF2-40B4-BE49-F238E27FC236}">
                <a16:creationId xmlns:a16="http://schemas.microsoft.com/office/drawing/2014/main" id="{4BFE9F50-CCD6-FE14-6221-CD1C737CD4B0}"/>
              </a:ext>
            </a:extLst>
          </p:cNvPr>
          <p:cNvSpPr txBox="1">
            <a:spLocks noChangeArrowheads="1"/>
          </p:cNvSpPr>
          <p:nvPr/>
        </p:nvSpPr>
        <p:spPr bwMode="auto">
          <a:xfrm>
            <a:off x="15124112" y="38793210"/>
            <a:ext cx="14668958" cy="1938992"/>
          </a:xfrm>
          <a:prstGeom prst="rect">
            <a:avLst/>
          </a:prstGeom>
          <a:noFill/>
          <a:ln w="9525">
            <a:noFill/>
            <a:miter lim="800000"/>
            <a:headEnd/>
            <a:tailEnd/>
          </a:ln>
        </p:spPr>
        <p:txBody>
          <a:bodyPr wrap="square" numCol="1" spcCol="360000">
            <a:spAutoFit/>
          </a:bodyPr>
          <a:lstStyle/>
          <a:p>
            <a:pPr algn="ctr">
              <a:defRPr/>
            </a:pPr>
            <a:r>
              <a:rPr lang="fr-FR" sz="6000" dirty="0">
                <a:latin typeface="Arial" panose="020B0604020202020204" pitchFamily="34" charset="0"/>
                <a:cs typeface="Arial" panose="020B0604020202020204" pitchFamily="34" charset="0"/>
              </a:rPr>
              <a:t>Logos </a:t>
            </a:r>
          </a:p>
          <a:p>
            <a:pPr algn="ctr">
              <a:defRPr/>
            </a:pPr>
            <a:r>
              <a:rPr lang="fr-FR" sz="6000" dirty="0">
                <a:latin typeface="Arial" panose="020B0604020202020204" pitchFamily="34" charset="0"/>
                <a:cs typeface="Arial" panose="020B0604020202020204" pitchFamily="34" charset="0"/>
              </a:rPr>
              <a:t>of </a:t>
            </a:r>
            <a:r>
              <a:rPr lang="fr-FR" sz="6000" dirty="0" err="1">
                <a:latin typeface="Arial" panose="020B0604020202020204" pitchFamily="34" charset="0"/>
                <a:cs typeface="Arial" panose="020B0604020202020204" pitchFamily="34" charset="0"/>
              </a:rPr>
              <a:t>partners</a:t>
            </a:r>
            <a:endParaRPr lang="fr-FR" sz="6000" dirty="0">
              <a:latin typeface="Arial" panose="020B0604020202020204" pitchFamily="34" charset="0"/>
              <a:cs typeface="Arial" panose="020B0604020202020204" pitchFamily="34" charset="0"/>
            </a:endParaRPr>
          </a:p>
        </p:txBody>
      </p:sp>
      <p:sp>
        <p:nvSpPr>
          <p:cNvPr id="2" name="ZoneTexte 36">
            <a:extLst>
              <a:ext uri="{FF2B5EF4-FFF2-40B4-BE49-F238E27FC236}">
                <a16:creationId xmlns:a16="http://schemas.microsoft.com/office/drawing/2014/main" id="{6C284E70-249A-859A-BA37-0FC6FEAFCA41}"/>
              </a:ext>
            </a:extLst>
          </p:cNvPr>
          <p:cNvSpPr txBox="1">
            <a:spLocks noChangeArrowheads="1"/>
          </p:cNvSpPr>
          <p:nvPr/>
        </p:nvSpPr>
        <p:spPr bwMode="auto">
          <a:xfrm>
            <a:off x="5985870" y="486919"/>
            <a:ext cx="23400000" cy="36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en-US" altLang="fr-FR" sz="7200" cap="all" dirty="0">
                <a:solidFill>
                  <a:schemeClr val="bg1"/>
                </a:solidFill>
              </a:rPr>
              <a:t>Title </a:t>
            </a:r>
            <a:r>
              <a:rPr lang="en-US" altLang="fr-FR" sz="7200" cap="all" dirty="0" err="1">
                <a:solidFill>
                  <a:schemeClr val="bg1"/>
                </a:solidFill>
              </a:rPr>
              <a:t>Title</a:t>
            </a:r>
            <a:r>
              <a:rPr lang="en-US" altLang="fr-FR" sz="7200" cap="all" dirty="0">
                <a:solidFill>
                  <a:schemeClr val="bg1"/>
                </a:solidFill>
              </a:rPr>
              <a:t> </a:t>
            </a:r>
            <a:r>
              <a:rPr lang="en-US" altLang="fr-FR" sz="7200" cap="all" dirty="0" err="1">
                <a:solidFill>
                  <a:schemeClr val="bg1"/>
                </a:solidFill>
              </a:rPr>
              <a:t>Title</a:t>
            </a:r>
            <a:r>
              <a:rPr lang="en-US" altLang="fr-FR" sz="7200" cap="all" dirty="0">
                <a:solidFill>
                  <a:schemeClr val="bg1"/>
                </a:solidFill>
              </a:rPr>
              <a:t> </a:t>
            </a:r>
            <a:r>
              <a:rPr lang="en-US" altLang="fr-FR" sz="7200" cap="all" dirty="0" err="1">
                <a:solidFill>
                  <a:schemeClr val="bg1"/>
                </a:solidFill>
              </a:rPr>
              <a:t>Title</a:t>
            </a:r>
            <a:r>
              <a:rPr lang="en-US" altLang="fr-FR" sz="7200" cap="all" dirty="0">
                <a:solidFill>
                  <a:schemeClr val="bg1"/>
                </a:solidFill>
              </a:rPr>
              <a:t> </a:t>
            </a:r>
            <a:r>
              <a:rPr lang="en-US" altLang="fr-FR" sz="7200" cap="all" dirty="0" err="1">
                <a:solidFill>
                  <a:schemeClr val="bg1"/>
                </a:solidFill>
              </a:rPr>
              <a:t>Title</a:t>
            </a:r>
            <a:r>
              <a:rPr lang="en-US" altLang="fr-FR" sz="7200" cap="all" dirty="0">
                <a:solidFill>
                  <a:schemeClr val="bg1"/>
                </a:solidFill>
              </a:rPr>
              <a:t> </a:t>
            </a:r>
            <a:r>
              <a:rPr lang="en-US" altLang="fr-FR" sz="7200" cap="all" dirty="0" err="1">
                <a:solidFill>
                  <a:schemeClr val="bg1"/>
                </a:solidFill>
              </a:rPr>
              <a:t>Title</a:t>
            </a:r>
            <a:r>
              <a:rPr lang="en-US" altLang="fr-FR" sz="7200" cap="all" dirty="0">
                <a:solidFill>
                  <a:schemeClr val="bg1"/>
                </a:solidFill>
              </a:rPr>
              <a:t> </a:t>
            </a:r>
            <a:r>
              <a:rPr lang="en-US" altLang="fr-FR" sz="7200" cap="all" dirty="0" err="1">
                <a:solidFill>
                  <a:schemeClr val="bg1"/>
                </a:solidFill>
              </a:rPr>
              <a:t>Title</a:t>
            </a:r>
            <a:r>
              <a:rPr lang="en-US" altLang="fr-FR" sz="7200" cap="all" dirty="0">
                <a:solidFill>
                  <a:schemeClr val="bg1"/>
                </a:solidFill>
              </a:rPr>
              <a:t> </a:t>
            </a:r>
            <a:r>
              <a:rPr lang="en-US" altLang="fr-FR" sz="7200" cap="all" dirty="0" err="1">
                <a:solidFill>
                  <a:schemeClr val="bg1"/>
                </a:solidFill>
              </a:rPr>
              <a:t>Title</a:t>
            </a:r>
            <a:r>
              <a:rPr lang="en-US" altLang="fr-FR" sz="7200" cap="all" dirty="0">
                <a:solidFill>
                  <a:schemeClr val="bg1"/>
                </a:solidFill>
              </a:rPr>
              <a:t> </a:t>
            </a:r>
            <a:r>
              <a:rPr lang="en-US" altLang="fr-FR" sz="7200" cap="all" dirty="0" err="1">
                <a:solidFill>
                  <a:schemeClr val="bg1"/>
                </a:solidFill>
              </a:rPr>
              <a:t>Title</a:t>
            </a:r>
            <a:r>
              <a:rPr lang="en-US" altLang="fr-FR" sz="7200" cap="all" dirty="0">
                <a:solidFill>
                  <a:schemeClr val="bg1"/>
                </a:solidFill>
              </a:rPr>
              <a:t> </a:t>
            </a:r>
            <a:r>
              <a:rPr lang="en-US" altLang="fr-FR" sz="7200" cap="all" dirty="0" err="1">
                <a:solidFill>
                  <a:schemeClr val="bg1"/>
                </a:solidFill>
              </a:rPr>
              <a:t>Title</a:t>
            </a:r>
            <a:r>
              <a:rPr lang="en-US" altLang="fr-FR" sz="7200" cap="all" dirty="0">
                <a:solidFill>
                  <a:schemeClr val="bg1"/>
                </a:solidFill>
              </a:rPr>
              <a:t> </a:t>
            </a:r>
            <a:r>
              <a:rPr lang="en-US" altLang="fr-FR" sz="7200" cap="all" dirty="0" err="1">
                <a:solidFill>
                  <a:schemeClr val="bg1"/>
                </a:solidFill>
              </a:rPr>
              <a:t>Title</a:t>
            </a:r>
            <a:r>
              <a:rPr lang="en-US" altLang="fr-FR" sz="7200" cap="all" dirty="0">
                <a:solidFill>
                  <a:schemeClr val="bg1"/>
                </a:solidFill>
              </a:rPr>
              <a:t> </a:t>
            </a:r>
            <a:r>
              <a:rPr lang="en-US" altLang="fr-FR" sz="7200" cap="all" dirty="0" err="1">
                <a:solidFill>
                  <a:schemeClr val="bg1"/>
                </a:solidFill>
              </a:rPr>
              <a:t>Title</a:t>
            </a:r>
            <a:r>
              <a:rPr lang="en-US" altLang="fr-FR" sz="7200" cap="all" dirty="0">
                <a:solidFill>
                  <a:schemeClr val="bg1"/>
                </a:solidFill>
              </a:rPr>
              <a:t> </a:t>
            </a:r>
            <a:r>
              <a:rPr lang="en-US" altLang="fr-FR" sz="7200" cap="all" dirty="0" err="1">
                <a:solidFill>
                  <a:schemeClr val="bg1"/>
                </a:solidFill>
              </a:rPr>
              <a:t>Title</a:t>
            </a:r>
            <a:r>
              <a:rPr lang="en-US" altLang="fr-FR" sz="7200" cap="all" dirty="0">
                <a:solidFill>
                  <a:schemeClr val="bg1"/>
                </a:solidFill>
              </a:rPr>
              <a:t> </a:t>
            </a:r>
            <a:r>
              <a:rPr lang="en-US" altLang="fr-FR" sz="7200" cap="all" dirty="0" err="1">
                <a:solidFill>
                  <a:schemeClr val="bg1"/>
                </a:solidFill>
              </a:rPr>
              <a:t>Title</a:t>
            </a:r>
            <a:r>
              <a:rPr lang="en-US" altLang="fr-FR" sz="7200" cap="all" dirty="0">
                <a:solidFill>
                  <a:schemeClr val="bg1"/>
                </a:solidFill>
              </a:rPr>
              <a:t> </a:t>
            </a:r>
            <a:r>
              <a:rPr lang="en-US" altLang="fr-FR" sz="7200" cap="all" dirty="0" err="1">
                <a:solidFill>
                  <a:schemeClr val="bg1"/>
                </a:solidFill>
              </a:rPr>
              <a:t>Title</a:t>
            </a:r>
            <a:r>
              <a:rPr lang="en-US" altLang="fr-FR" sz="7200" cap="all" dirty="0">
                <a:solidFill>
                  <a:schemeClr val="bg1"/>
                </a:solidFill>
              </a:rPr>
              <a:t> </a:t>
            </a:r>
            <a:r>
              <a:rPr lang="en-US" altLang="fr-FR" sz="7200" cap="all" dirty="0" err="1">
                <a:solidFill>
                  <a:schemeClr val="bg1"/>
                </a:solidFill>
              </a:rPr>
              <a:t>Title</a:t>
            </a:r>
            <a:r>
              <a:rPr lang="en-US" altLang="fr-FR" sz="7200" cap="all" dirty="0">
                <a:solidFill>
                  <a:schemeClr val="bg1"/>
                </a:solidFill>
              </a:rPr>
              <a:t> </a:t>
            </a:r>
            <a:r>
              <a:rPr lang="en-US" altLang="fr-FR" sz="7200" cap="all" dirty="0" err="1">
                <a:solidFill>
                  <a:schemeClr val="bg1"/>
                </a:solidFill>
              </a:rPr>
              <a:t>Title</a:t>
            </a:r>
            <a:r>
              <a:rPr lang="en-US" altLang="fr-FR" sz="7200" cap="all" dirty="0">
                <a:solidFill>
                  <a:schemeClr val="bg1"/>
                </a:solidFill>
              </a:rPr>
              <a:t> </a:t>
            </a:r>
            <a:endParaRPr lang="fr-FR" altLang="fr-FR" sz="7200" cap="all" dirty="0">
              <a:solidFill>
                <a:schemeClr val="bg1"/>
              </a:solidFill>
            </a:endParaRPr>
          </a:p>
        </p:txBody>
      </p:sp>
      <p:sp>
        <p:nvSpPr>
          <p:cNvPr id="3" name="ZoneTexte 103">
            <a:extLst>
              <a:ext uri="{FF2B5EF4-FFF2-40B4-BE49-F238E27FC236}">
                <a16:creationId xmlns:a16="http://schemas.microsoft.com/office/drawing/2014/main" id="{80D122F0-37E7-C7AF-123A-26EE558A372E}"/>
              </a:ext>
            </a:extLst>
          </p:cNvPr>
          <p:cNvSpPr txBox="1">
            <a:spLocks noChangeArrowheads="1"/>
          </p:cNvSpPr>
          <p:nvPr/>
        </p:nvSpPr>
        <p:spPr bwMode="auto">
          <a:xfrm>
            <a:off x="1636712" y="22429224"/>
            <a:ext cx="26974800" cy="7478970"/>
          </a:xfrm>
          <a:prstGeom prst="rect">
            <a:avLst/>
          </a:prstGeom>
          <a:noFill/>
          <a:ln w="9525">
            <a:noFill/>
            <a:miter lim="800000"/>
            <a:headEnd/>
            <a:tailEnd/>
          </a:ln>
        </p:spPr>
        <p:txBody>
          <a:bodyPr wrap="square" numCol="1" spcCol="360000">
            <a:spAutoFit/>
          </a:bodyPr>
          <a:lstStyle/>
          <a:p>
            <a:pPr>
              <a:defRPr/>
            </a:pPr>
            <a:r>
              <a:rPr lang="fr-FR" sz="6000" dirty="0">
                <a:latin typeface="Arial" panose="020B0604020202020204" pitchFamily="34" charset="0"/>
                <a:cs typeface="Arial" panose="020B0604020202020204" pitchFamily="34" charset="0"/>
              </a:rPr>
              <a:t>Ressources pour les posters </a:t>
            </a:r>
            <a:r>
              <a:rPr lang="fr-FR" sz="6000" dirty="0" err="1">
                <a:latin typeface="Arial" panose="020B0604020202020204" pitchFamily="34" charset="0"/>
                <a:cs typeface="Arial" panose="020B0604020202020204" pitchFamily="34" charset="0"/>
              </a:rPr>
              <a:t>EuroMov</a:t>
            </a:r>
            <a:r>
              <a:rPr lang="fr-FR" sz="6000" dirty="0">
                <a:latin typeface="Arial" panose="020B0604020202020204" pitchFamily="34" charset="0"/>
                <a:cs typeface="Arial" panose="020B0604020202020204" pitchFamily="34" charset="0"/>
              </a:rPr>
              <a:t> DHM.</a:t>
            </a:r>
          </a:p>
          <a:p>
            <a:pPr>
              <a:defRPr/>
            </a:pPr>
            <a:r>
              <a:rPr lang="fr-FR" sz="6000" dirty="0">
                <a:latin typeface="Arial" panose="020B0604020202020204" pitchFamily="34" charset="0"/>
                <a:cs typeface="Arial" panose="020B0604020202020204" pitchFamily="34" charset="0"/>
              </a:rPr>
              <a:t>Quelques conseils :</a:t>
            </a:r>
          </a:p>
          <a:p>
            <a:pPr marL="1143000" indent="-1143000">
              <a:buFontTx/>
              <a:buAutoNum type="arabicParenR"/>
              <a:defRPr/>
            </a:pPr>
            <a:r>
              <a:rPr lang="fr-FR" sz="6000" dirty="0">
                <a:latin typeface="Arial" panose="020B0604020202020204" pitchFamily="34" charset="0"/>
                <a:cs typeface="Arial" panose="020B0604020202020204" pitchFamily="34" charset="0"/>
              </a:rPr>
              <a:t>Lire le guide en </a:t>
            </a:r>
            <a:r>
              <a:rPr lang="fr-FR" sz="6000">
                <a:latin typeface="Arial" panose="020B0604020202020204" pitchFamily="34" charset="0"/>
                <a:cs typeface="Arial" panose="020B0604020202020204" pitchFamily="34" charset="0"/>
              </a:rPr>
              <a:t>diapo 19</a:t>
            </a:r>
            <a:endParaRPr lang="fr-FR" sz="6000" dirty="0">
              <a:latin typeface="Arial" panose="020B0604020202020204" pitchFamily="34" charset="0"/>
              <a:cs typeface="Arial" panose="020B0604020202020204" pitchFamily="34" charset="0"/>
            </a:endParaRPr>
          </a:p>
          <a:p>
            <a:pPr marL="1143000" indent="-1143000">
              <a:buAutoNum type="arabicParenR"/>
              <a:defRPr/>
            </a:pPr>
            <a:r>
              <a:rPr lang="fr-FR" sz="6000" dirty="0">
                <a:latin typeface="Arial" panose="020B0604020202020204" pitchFamily="34" charset="0"/>
                <a:cs typeface="Arial" panose="020B0604020202020204" pitchFamily="34" charset="0"/>
              </a:rPr>
              <a:t>La diapo 2 propose un exemple </a:t>
            </a:r>
          </a:p>
          <a:p>
            <a:pPr marL="1143000" indent="-1143000">
              <a:buAutoNum type="arabicParenR"/>
              <a:defRPr/>
            </a:pPr>
            <a:r>
              <a:rPr lang="fr-FR" sz="6000" dirty="0">
                <a:latin typeface="Arial" panose="020B0604020202020204" pitchFamily="34" charset="0"/>
                <a:cs typeface="Arial" panose="020B0604020202020204" pitchFamily="34" charset="0"/>
              </a:rPr>
              <a:t>La diapo 3 propose une disposition vierge</a:t>
            </a:r>
          </a:p>
          <a:p>
            <a:pPr marL="1143000" indent="-1143000">
              <a:buAutoNum type="arabicParenR"/>
              <a:defRPr/>
            </a:pPr>
            <a:r>
              <a:rPr lang="fr-FR" sz="6000" dirty="0">
                <a:latin typeface="Arial" panose="020B0604020202020204" pitchFamily="34" charset="0"/>
                <a:cs typeface="Arial" panose="020B0604020202020204" pitchFamily="34" charset="0"/>
              </a:rPr>
              <a:t>Les diapos de 4 à 18 proposent des ressources pour réaliser vos propres créations</a:t>
            </a:r>
          </a:p>
          <a:p>
            <a:pPr>
              <a:defRPr/>
            </a:pPr>
            <a:endParaRPr lang="fr-FR" sz="6000" dirty="0">
              <a:latin typeface="Arial" panose="020B0604020202020204" pitchFamily="34" charset="0"/>
              <a:cs typeface="Arial" panose="020B0604020202020204" pitchFamily="34" charset="0"/>
            </a:endParaRPr>
          </a:p>
        </p:txBody>
      </p:sp>
      <p:sp>
        <p:nvSpPr>
          <p:cNvPr id="4" name="ZoneTexte 103">
            <a:extLst>
              <a:ext uri="{FF2B5EF4-FFF2-40B4-BE49-F238E27FC236}">
                <a16:creationId xmlns:a16="http://schemas.microsoft.com/office/drawing/2014/main" id="{AB08502B-7A9D-D727-A4E9-88A377AB1004}"/>
              </a:ext>
            </a:extLst>
          </p:cNvPr>
          <p:cNvSpPr txBox="1">
            <a:spLocks noChangeArrowheads="1"/>
          </p:cNvSpPr>
          <p:nvPr/>
        </p:nvSpPr>
        <p:spPr bwMode="auto">
          <a:xfrm>
            <a:off x="1636712" y="8041752"/>
            <a:ext cx="26974800" cy="7478970"/>
          </a:xfrm>
          <a:prstGeom prst="rect">
            <a:avLst/>
          </a:prstGeom>
          <a:noFill/>
          <a:ln w="9525">
            <a:noFill/>
            <a:miter lim="800000"/>
            <a:headEnd/>
            <a:tailEnd/>
          </a:ln>
        </p:spPr>
        <p:txBody>
          <a:bodyPr wrap="square" numCol="1" spcCol="360000">
            <a:spAutoFit/>
          </a:bodyPr>
          <a:lstStyle/>
          <a:p>
            <a:pPr>
              <a:defRPr/>
            </a:pPr>
            <a:r>
              <a:rPr lang="fr-FR" sz="6000" dirty="0">
                <a:latin typeface="Arial" panose="020B0604020202020204" pitchFamily="34" charset="0"/>
                <a:cs typeface="Arial" panose="020B0604020202020204" pitchFamily="34" charset="0"/>
              </a:rPr>
              <a:t>Modèle pour un Poster </a:t>
            </a:r>
            <a:r>
              <a:rPr lang="fr-FR" sz="6000" dirty="0" err="1">
                <a:latin typeface="Arial" panose="020B0604020202020204" pitchFamily="34" charset="0"/>
                <a:cs typeface="Arial" panose="020B0604020202020204" pitchFamily="34" charset="0"/>
              </a:rPr>
              <a:t>EuroMov</a:t>
            </a:r>
            <a:r>
              <a:rPr lang="fr-FR" sz="6000" dirty="0">
                <a:latin typeface="Arial" panose="020B0604020202020204" pitchFamily="34" charset="0"/>
                <a:cs typeface="Arial" panose="020B0604020202020204" pitchFamily="34" charset="0"/>
              </a:rPr>
              <a:t> DHM au format A0 portrait</a:t>
            </a:r>
          </a:p>
          <a:p>
            <a:pPr>
              <a:defRPr/>
            </a:pPr>
            <a:endParaRPr lang="fr-FR" sz="6000" dirty="0">
              <a:latin typeface="Arial" panose="020B0604020202020204" pitchFamily="34" charset="0"/>
              <a:cs typeface="Arial" panose="020B0604020202020204" pitchFamily="34" charset="0"/>
            </a:endParaRPr>
          </a:p>
          <a:p>
            <a:pPr>
              <a:defRPr/>
            </a:pPr>
            <a:r>
              <a:rPr lang="fr-FR" sz="6000" dirty="0">
                <a:latin typeface="Arial" panose="020B0604020202020204" pitchFamily="34" charset="0"/>
                <a:cs typeface="Arial" panose="020B0604020202020204" pitchFamily="34" charset="0"/>
              </a:rPr>
              <a:t>Cette diapo est le modèle de base.</a:t>
            </a:r>
          </a:p>
          <a:p>
            <a:pPr>
              <a:defRPr/>
            </a:pPr>
            <a:r>
              <a:rPr lang="fr-FR" sz="6000" dirty="0">
                <a:latin typeface="Arial" panose="020B0604020202020204" pitchFamily="34" charset="0"/>
                <a:cs typeface="Arial" panose="020B0604020202020204" pitchFamily="34" charset="0"/>
              </a:rPr>
              <a:t>Merci de : </a:t>
            </a:r>
          </a:p>
          <a:p>
            <a:pPr marL="1143000" indent="-1143000">
              <a:buFontTx/>
              <a:buAutoNum type="arabicParenR"/>
              <a:defRPr/>
            </a:pPr>
            <a:r>
              <a:rPr lang="fr-FR" sz="6000" dirty="0">
                <a:latin typeface="Arial" panose="020B0604020202020204" pitchFamily="34" charset="0"/>
                <a:cs typeface="Arial" panose="020B0604020202020204" pitchFamily="34" charset="0"/>
              </a:rPr>
              <a:t>Respecter l’entête et le pied de page</a:t>
            </a:r>
          </a:p>
          <a:p>
            <a:pPr marL="1143000" indent="-1143000">
              <a:buAutoNum type="arabicParenR"/>
              <a:defRPr/>
            </a:pPr>
            <a:r>
              <a:rPr lang="fr-FR" sz="6000" dirty="0">
                <a:latin typeface="Arial" panose="020B0604020202020204" pitchFamily="34" charset="0"/>
                <a:cs typeface="Arial" panose="020B0604020202020204" pitchFamily="34" charset="0"/>
              </a:rPr>
              <a:t>Ne pas déborder de la zone grise</a:t>
            </a:r>
          </a:p>
          <a:p>
            <a:pPr marL="1143000" indent="-1143000">
              <a:buAutoNum type="arabicParenR"/>
              <a:defRPr/>
            </a:pPr>
            <a:r>
              <a:rPr lang="fr-FR" sz="6000" dirty="0">
                <a:latin typeface="Arial" panose="020B0604020202020204" pitchFamily="34" charset="0"/>
                <a:cs typeface="Arial" panose="020B0604020202020204" pitchFamily="34" charset="0"/>
              </a:rPr>
              <a:t>Respecter les codes couleur de la charte graphique (diapo 11) </a:t>
            </a:r>
          </a:p>
          <a:p>
            <a:pPr>
              <a:defRPr/>
            </a:pPr>
            <a:endParaRPr lang="fr-FR" sz="6000" dirty="0">
              <a:latin typeface="Arial" panose="020B0604020202020204" pitchFamily="34" charset="0"/>
              <a:cs typeface="Arial" panose="020B0604020202020204" pitchFamily="34" charset="0"/>
            </a:endParaRPr>
          </a:p>
        </p:txBody>
      </p:sp>
      <p:sp>
        <p:nvSpPr>
          <p:cNvPr id="5" name="ZoneTexte 142">
            <a:extLst>
              <a:ext uri="{FF2B5EF4-FFF2-40B4-BE49-F238E27FC236}">
                <a16:creationId xmlns:a16="http://schemas.microsoft.com/office/drawing/2014/main" id="{53698997-C48E-4C3C-DE10-8CBF5F292B25}"/>
              </a:ext>
            </a:extLst>
          </p:cNvPr>
          <p:cNvSpPr txBox="1">
            <a:spLocks noChangeArrowheads="1"/>
          </p:cNvSpPr>
          <p:nvPr/>
        </p:nvSpPr>
        <p:spPr bwMode="auto">
          <a:xfrm>
            <a:off x="965375" y="40609149"/>
            <a:ext cx="7560000"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fr-FR" altLang="fr-FR" sz="2400" b="1" dirty="0" err="1">
                <a:solidFill>
                  <a:schemeClr val="bg1"/>
                </a:solidFill>
              </a:rPr>
              <a:t>References</a:t>
            </a:r>
            <a:endParaRPr lang="fr-FR" altLang="fr-FR" sz="2400" b="1" dirty="0">
              <a:solidFill>
                <a:schemeClr val="bg1"/>
              </a:solidFill>
            </a:endParaRPr>
          </a:p>
          <a:p>
            <a:pPr algn="just" eaLnBrk="1" hangingPunct="1">
              <a:spcBef>
                <a:spcPct val="0"/>
              </a:spcBef>
              <a:buFontTx/>
              <a:buNone/>
            </a:pPr>
            <a:r>
              <a:rPr lang="en-US" altLang="fr-FR" sz="2400" dirty="0" err="1">
                <a:solidFill>
                  <a:schemeClr val="bg1"/>
                </a:solidFill>
              </a:rPr>
              <a:t>xxxxxx-xxxxxxx-xxxxxx-xxxxxxx</a:t>
            </a:r>
            <a:r>
              <a:rPr lang="en-US" altLang="fr-FR" sz="2400" dirty="0">
                <a:solidFill>
                  <a:schemeClr val="bg1"/>
                </a:solidFill>
              </a:rPr>
              <a:t> </a:t>
            </a:r>
            <a:r>
              <a:rPr lang="en-US" altLang="fr-FR" sz="2400" dirty="0" err="1">
                <a:solidFill>
                  <a:schemeClr val="bg1"/>
                </a:solidFill>
              </a:rPr>
              <a:t>xxxxxxx</a:t>
            </a:r>
            <a:r>
              <a:rPr lang="en-US" altLang="fr-FR" sz="2400" dirty="0">
                <a:solidFill>
                  <a:schemeClr val="bg1"/>
                </a:solidFill>
              </a:rPr>
              <a:t> </a:t>
            </a:r>
            <a:r>
              <a:rPr lang="en-US" altLang="fr-FR" sz="2400" dirty="0" err="1">
                <a:solidFill>
                  <a:schemeClr val="bg1"/>
                </a:solidFill>
              </a:rPr>
              <a:t>xxxxxxx</a:t>
            </a:r>
            <a:endParaRPr lang="en-US" altLang="fr-FR" sz="2400" dirty="0">
              <a:solidFill>
                <a:schemeClr val="bg1"/>
              </a:solidFill>
            </a:endParaRPr>
          </a:p>
          <a:p>
            <a:pPr algn="just" eaLnBrk="1" hangingPunct="1">
              <a:spcBef>
                <a:spcPct val="0"/>
              </a:spcBef>
              <a:buFontTx/>
              <a:buNone/>
            </a:pPr>
            <a:r>
              <a:rPr lang="en-US" altLang="fr-FR" sz="2400" dirty="0" err="1">
                <a:solidFill>
                  <a:schemeClr val="bg1"/>
                </a:solidFill>
              </a:rPr>
              <a:t>xxxxxx-xxxxxxx-xxxxxx-xxxxxxx</a:t>
            </a:r>
            <a:r>
              <a:rPr lang="en-US" altLang="fr-FR" sz="2400" dirty="0">
                <a:solidFill>
                  <a:schemeClr val="bg1"/>
                </a:solidFill>
              </a:rPr>
              <a:t> </a:t>
            </a:r>
            <a:r>
              <a:rPr lang="en-US" altLang="fr-FR" sz="2400" dirty="0" err="1">
                <a:solidFill>
                  <a:schemeClr val="bg1"/>
                </a:solidFill>
              </a:rPr>
              <a:t>xxxxxxx</a:t>
            </a:r>
            <a:r>
              <a:rPr lang="en-US" altLang="fr-FR" sz="2400" dirty="0">
                <a:solidFill>
                  <a:schemeClr val="bg1"/>
                </a:solidFill>
              </a:rPr>
              <a:t> </a:t>
            </a:r>
            <a:r>
              <a:rPr lang="en-US" altLang="fr-FR" sz="2400" dirty="0" err="1">
                <a:solidFill>
                  <a:schemeClr val="bg1"/>
                </a:solidFill>
              </a:rPr>
              <a:t>xxxxxxx</a:t>
            </a:r>
            <a:endParaRPr lang="en-US" altLang="fr-FR" sz="2400" dirty="0">
              <a:solidFill>
                <a:schemeClr val="bg1"/>
              </a:solidFill>
            </a:endParaRPr>
          </a:p>
          <a:p>
            <a:pPr algn="just" eaLnBrk="1" hangingPunct="1">
              <a:spcBef>
                <a:spcPct val="0"/>
              </a:spcBef>
              <a:buFontTx/>
              <a:buNone/>
            </a:pPr>
            <a:r>
              <a:rPr lang="en-US" altLang="fr-FR" sz="2400" dirty="0" err="1">
                <a:solidFill>
                  <a:schemeClr val="bg1"/>
                </a:solidFill>
              </a:rPr>
              <a:t>xxxxxx-xxxxxxx-xxxxxx-xxxxxxx</a:t>
            </a:r>
            <a:r>
              <a:rPr lang="en-US" altLang="fr-FR" sz="2400" dirty="0">
                <a:solidFill>
                  <a:schemeClr val="bg1"/>
                </a:solidFill>
              </a:rPr>
              <a:t> </a:t>
            </a:r>
            <a:r>
              <a:rPr lang="en-US" altLang="fr-FR" sz="2400" dirty="0" err="1">
                <a:solidFill>
                  <a:schemeClr val="bg1"/>
                </a:solidFill>
              </a:rPr>
              <a:t>xxxxxxx</a:t>
            </a:r>
            <a:r>
              <a:rPr lang="en-US" altLang="fr-FR" sz="2400" dirty="0">
                <a:solidFill>
                  <a:schemeClr val="bg1"/>
                </a:solidFill>
              </a:rPr>
              <a:t> </a:t>
            </a:r>
            <a:r>
              <a:rPr lang="en-US" altLang="fr-FR" sz="2400" dirty="0" err="1">
                <a:solidFill>
                  <a:schemeClr val="bg1"/>
                </a:solidFill>
              </a:rPr>
              <a:t>xxxxxxx</a:t>
            </a:r>
            <a:endParaRPr lang="en-US" altLang="fr-FR" sz="2400" dirty="0">
              <a:solidFill>
                <a:schemeClr val="bg1"/>
              </a:solidFill>
            </a:endParaRPr>
          </a:p>
        </p:txBody>
      </p:sp>
      <p:sp>
        <p:nvSpPr>
          <p:cNvPr id="6" name="ZoneTexte 149">
            <a:extLst>
              <a:ext uri="{FF2B5EF4-FFF2-40B4-BE49-F238E27FC236}">
                <a16:creationId xmlns:a16="http://schemas.microsoft.com/office/drawing/2014/main" id="{E9912905-A8F9-0C3B-8159-3C48958C219D}"/>
              </a:ext>
            </a:extLst>
          </p:cNvPr>
          <p:cNvSpPr txBox="1">
            <a:spLocks noChangeArrowheads="1"/>
          </p:cNvSpPr>
          <p:nvPr/>
        </p:nvSpPr>
        <p:spPr bwMode="auto">
          <a:xfrm>
            <a:off x="8932037" y="38785839"/>
            <a:ext cx="6120000"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fr-FR" altLang="fr-FR" sz="2400" b="1" dirty="0" err="1">
                <a:solidFill>
                  <a:schemeClr val="bg1"/>
                </a:solidFill>
              </a:rPr>
              <a:t>Acknowledgements</a:t>
            </a:r>
            <a:endParaRPr lang="fr-FR" altLang="fr-FR" sz="2400" b="1" dirty="0">
              <a:solidFill>
                <a:schemeClr val="bg1"/>
              </a:solidFill>
            </a:endParaRPr>
          </a:p>
          <a:p>
            <a:pPr algn="just" eaLnBrk="1" hangingPunct="1">
              <a:spcBef>
                <a:spcPct val="0"/>
              </a:spcBef>
              <a:buFontTx/>
              <a:buNone/>
            </a:pPr>
            <a:r>
              <a:rPr lang="en-US" altLang="fr-FR" sz="2400" dirty="0">
                <a:solidFill>
                  <a:schemeClr val="bg1"/>
                </a:solidFill>
              </a:rPr>
              <a:t>à </a:t>
            </a:r>
            <a:r>
              <a:rPr lang="en-US" altLang="fr-FR" sz="2400" dirty="0" err="1">
                <a:solidFill>
                  <a:schemeClr val="bg1"/>
                </a:solidFill>
              </a:rPr>
              <a:t>nnnnnn</a:t>
            </a:r>
            <a:r>
              <a:rPr lang="en-US" altLang="fr-FR" sz="2400" dirty="0">
                <a:solidFill>
                  <a:schemeClr val="bg1"/>
                </a:solidFill>
              </a:rPr>
              <a:t> </a:t>
            </a:r>
            <a:r>
              <a:rPr lang="en-US" altLang="fr-FR" sz="2400" dirty="0" err="1">
                <a:solidFill>
                  <a:schemeClr val="bg1"/>
                </a:solidFill>
              </a:rPr>
              <a:t>ppppp</a:t>
            </a:r>
            <a:r>
              <a:rPr lang="en-US" altLang="fr-FR" sz="2400" dirty="0">
                <a:solidFill>
                  <a:schemeClr val="bg1"/>
                </a:solidFill>
              </a:rPr>
              <a:t> </a:t>
            </a:r>
            <a:r>
              <a:rPr lang="en-US" altLang="fr-FR" sz="2400" dirty="0" err="1">
                <a:solidFill>
                  <a:schemeClr val="bg1"/>
                </a:solidFill>
              </a:rPr>
              <a:t>ppppp</a:t>
            </a:r>
            <a:r>
              <a:rPr lang="en-US" altLang="fr-FR" sz="2400" dirty="0">
                <a:solidFill>
                  <a:schemeClr val="bg1"/>
                </a:solidFill>
              </a:rPr>
              <a:t> </a:t>
            </a:r>
            <a:r>
              <a:rPr lang="en-US" altLang="fr-FR" sz="2400" dirty="0" err="1">
                <a:solidFill>
                  <a:schemeClr val="bg1"/>
                </a:solidFill>
              </a:rPr>
              <a:t>xxxxxxx</a:t>
            </a:r>
            <a:endParaRPr lang="en-US" altLang="fr-FR" sz="2400" dirty="0">
              <a:solidFill>
                <a:schemeClr val="bg1"/>
              </a:solidFill>
            </a:endParaRPr>
          </a:p>
          <a:p>
            <a:pPr algn="just" eaLnBrk="1" hangingPunct="1">
              <a:spcBef>
                <a:spcPct val="0"/>
              </a:spcBef>
              <a:buFontTx/>
              <a:buNone/>
            </a:pPr>
            <a:r>
              <a:rPr lang="en-US" altLang="fr-FR" sz="2400" dirty="0">
                <a:solidFill>
                  <a:schemeClr val="bg1"/>
                </a:solidFill>
              </a:rPr>
              <a:t>à </a:t>
            </a:r>
            <a:r>
              <a:rPr lang="en-US" altLang="fr-FR" sz="2400" dirty="0" err="1">
                <a:solidFill>
                  <a:schemeClr val="bg1"/>
                </a:solidFill>
              </a:rPr>
              <a:t>nnnnnn</a:t>
            </a:r>
            <a:r>
              <a:rPr lang="en-US" altLang="fr-FR" sz="2400" dirty="0">
                <a:solidFill>
                  <a:schemeClr val="bg1"/>
                </a:solidFill>
              </a:rPr>
              <a:t> </a:t>
            </a:r>
            <a:r>
              <a:rPr lang="en-US" altLang="fr-FR" sz="2400" dirty="0" err="1">
                <a:solidFill>
                  <a:schemeClr val="bg1"/>
                </a:solidFill>
              </a:rPr>
              <a:t>ppppp</a:t>
            </a:r>
            <a:r>
              <a:rPr lang="en-US" altLang="fr-FR" sz="2400" dirty="0">
                <a:solidFill>
                  <a:schemeClr val="bg1"/>
                </a:solidFill>
              </a:rPr>
              <a:t> </a:t>
            </a:r>
            <a:r>
              <a:rPr lang="en-US" altLang="fr-FR" sz="2400" dirty="0" err="1">
                <a:solidFill>
                  <a:schemeClr val="bg1"/>
                </a:solidFill>
              </a:rPr>
              <a:t>ppppp</a:t>
            </a:r>
            <a:r>
              <a:rPr lang="en-US" altLang="fr-FR" sz="2400" dirty="0">
                <a:solidFill>
                  <a:schemeClr val="bg1"/>
                </a:solidFill>
              </a:rPr>
              <a:t> </a:t>
            </a:r>
            <a:r>
              <a:rPr lang="en-US" altLang="fr-FR" sz="2400" dirty="0" err="1">
                <a:solidFill>
                  <a:schemeClr val="bg1"/>
                </a:solidFill>
              </a:rPr>
              <a:t>xxxxxxx</a:t>
            </a:r>
            <a:endParaRPr lang="en-US" altLang="fr-FR" sz="2400" dirty="0">
              <a:solidFill>
                <a:schemeClr val="bg1"/>
              </a:solidFill>
            </a:endParaRPr>
          </a:p>
          <a:p>
            <a:pPr algn="just" eaLnBrk="1" hangingPunct="1">
              <a:spcBef>
                <a:spcPct val="0"/>
              </a:spcBef>
              <a:buFontTx/>
              <a:buNone/>
            </a:pPr>
            <a:r>
              <a:rPr lang="en-US" altLang="fr-FR" sz="2400" dirty="0">
                <a:solidFill>
                  <a:schemeClr val="bg1"/>
                </a:solidFill>
              </a:rPr>
              <a:t>à </a:t>
            </a:r>
            <a:r>
              <a:rPr lang="en-US" altLang="fr-FR" sz="2400" dirty="0" err="1">
                <a:solidFill>
                  <a:schemeClr val="bg1"/>
                </a:solidFill>
              </a:rPr>
              <a:t>nnnnnn</a:t>
            </a:r>
            <a:r>
              <a:rPr lang="en-US" altLang="fr-FR" sz="2400" dirty="0">
                <a:solidFill>
                  <a:schemeClr val="bg1"/>
                </a:solidFill>
              </a:rPr>
              <a:t> </a:t>
            </a:r>
            <a:r>
              <a:rPr lang="en-US" altLang="fr-FR" sz="2400" dirty="0" err="1">
                <a:solidFill>
                  <a:schemeClr val="bg1"/>
                </a:solidFill>
              </a:rPr>
              <a:t>ppppp</a:t>
            </a:r>
            <a:r>
              <a:rPr lang="en-US" altLang="fr-FR" sz="2400" dirty="0">
                <a:solidFill>
                  <a:schemeClr val="bg1"/>
                </a:solidFill>
              </a:rPr>
              <a:t> </a:t>
            </a:r>
            <a:r>
              <a:rPr lang="en-US" altLang="fr-FR" sz="2400" dirty="0" err="1">
                <a:solidFill>
                  <a:schemeClr val="bg1"/>
                </a:solidFill>
              </a:rPr>
              <a:t>ppppp</a:t>
            </a:r>
            <a:r>
              <a:rPr lang="en-US" altLang="fr-FR" sz="2400" dirty="0">
                <a:solidFill>
                  <a:schemeClr val="bg1"/>
                </a:solidFill>
              </a:rPr>
              <a:t> </a:t>
            </a:r>
            <a:r>
              <a:rPr lang="en-US" altLang="fr-FR" sz="2400" dirty="0" err="1">
                <a:solidFill>
                  <a:schemeClr val="bg1"/>
                </a:solidFill>
              </a:rPr>
              <a:t>xxxxxxx</a:t>
            </a:r>
            <a:endParaRPr lang="en-US" altLang="fr-FR" sz="2400" dirty="0">
              <a:solidFill>
                <a:schemeClr val="bg1"/>
              </a:solidFill>
            </a:endParaRPr>
          </a:p>
        </p:txBody>
      </p:sp>
      <p:sp>
        <p:nvSpPr>
          <p:cNvPr id="7" name="ZoneTexte 152">
            <a:extLst>
              <a:ext uri="{FF2B5EF4-FFF2-40B4-BE49-F238E27FC236}">
                <a16:creationId xmlns:a16="http://schemas.microsoft.com/office/drawing/2014/main" id="{700F5E37-9D20-DA73-6E1C-B88325E9E2AA}"/>
              </a:ext>
            </a:extLst>
          </p:cNvPr>
          <p:cNvSpPr txBox="1">
            <a:spLocks noChangeArrowheads="1"/>
          </p:cNvSpPr>
          <p:nvPr/>
        </p:nvSpPr>
        <p:spPr bwMode="auto">
          <a:xfrm>
            <a:off x="965375" y="38785839"/>
            <a:ext cx="7560000"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fr-FR" altLang="fr-FR" sz="2400" b="1" dirty="0">
                <a:solidFill>
                  <a:schemeClr val="bg1"/>
                </a:solidFill>
              </a:rPr>
              <a:t>Notes</a:t>
            </a:r>
          </a:p>
          <a:p>
            <a:pPr algn="just" eaLnBrk="1" hangingPunct="1">
              <a:spcBef>
                <a:spcPct val="0"/>
              </a:spcBef>
              <a:buFontTx/>
              <a:buNone/>
            </a:pPr>
            <a:r>
              <a:rPr lang="en-US" altLang="fr-FR" sz="2400" dirty="0" err="1">
                <a:solidFill>
                  <a:schemeClr val="bg1"/>
                </a:solidFill>
              </a:rPr>
              <a:t>Yyyyy</a:t>
            </a:r>
            <a:r>
              <a:rPr lang="en-US" altLang="fr-FR" sz="2400" dirty="0">
                <a:solidFill>
                  <a:schemeClr val="bg1"/>
                </a:solidFill>
              </a:rPr>
              <a:t> </a:t>
            </a:r>
            <a:r>
              <a:rPr lang="en-US" altLang="fr-FR" sz="2400" dirty="0" err="1">
                <a:solidFill>
                  <a:schemeClr val="bg1"/>
                </a:solidFill>
              </a:rPr>
              <a:t>yyyyyyyy</a:t>
            </a:r>
            <a:r>
              <a:rPr lang="en-US" altLang="fr-FR" sz="2400" dirty="0">
                <a:solidFill>
                  <a:schemeClr val="bg1"/>
                </a:solidFill>
              </a:rPr>
              <a:t> </a:t>
            </a:r>
            <a:r>
              <a:rPr lang="en-US" altLang="fr-FR" sz="2400" dirty="0" err="1">
                <a:solidFill>
                  <a:schemeClr val="bg1"/>
                </a:solidFill>
              </a:rPr>
              <a:t>yyyyyy</a:t>
            </a:r>
            <a:r>
              <a:rPr lang="en-US" altLang="fr-FR" sz="2400" dirty="0">
                <a:solidFill>
                  <a:schemeClr val="bg1"/>
                </a:solidFill>
              </a:rPr>
              <a:t> </a:t>
            </a:r>
            <a:r>
              <a:rPr lang="en-US" altLang="fr-FR" sz="2400" dirty="0" err="1">
                <a:solidFill>
                  <a:schemeClr val="bg1"/>
                </a:solidFill>
              </a:rPr>
              <a:t>yyyyyyy</a:t>
            </a:r>
            <a:r>
              <a:rPr lang="en-US" altLang="fr-FR" sz="2400" dirty="0">
                <a:solidFill>
                  <a:schemeClr val="bg1"/>
                </a:solidFill>
              </a:rPr>
              <a:t> </a:t>
            </a:r>
            <a:r>
              <a:rPr lang="en-US" altLang="fr-FR" sz="2400" dirty="0" err="1">
                <a:solidFill>
                  <a:schemeClr val="bg1"/>
                </a:solidFill>
              </a:rPr>
              <a:t>yyyyyyy</a:t>
            </a:r>
            <a:r>
              <a:rPr lang="en-US" altLang="fr-FR" sz="2400" dirty="0">
                <a:solidFill>
                  <a:schemeClr val="bg1"/>
                </a:solidFill>
              </a:rPr>
              <a:t> </a:t>
            </a:r>
            <a:r>
              <a:rPr lang="en-US" altLang="fr-FR" sz="2400" dirty="0" err="1">
                <a:solidFill>
                  <a:schemeClr val="bg1"/>
                </a:solidFill>
              </a:rPr>
              <a:t>yyyyyyy</a:t>
            </a:r>
            <a:endParaRPr lang="en-US" altLang="fr-FR" sz="2400" dirty="0">
              <a:solidFill>
                <a:schemeClr val="bg1"/>
              </a:solidFill>
            </a:endParaRPr>
          </a:p>
          <a:p>
            <a:pPr algn="just" eaLnBrk="1" hangingPunct="1">
              <a:spcBef>
                <a:spcPct val="0"/>
              </a:spcBef>
              <a:buFontTx/>
              <a:buNone/>
            </a:pPr>
            <a:r>
              <a:rPr lang="en-US" altLang="fr-FR" sz="2400" dirty="0" err="1">
                <a:solidFill>
                  <a:schemeClr val="bg1"/>
                </a:solidFill>
              </a:rPr>
              <a:t>Yyyyy</a:t>
            </a:r>
            <a:r>
              <a:rPr lang="en-US" altLang="fr-FR" sz="2400" dirty="0">
                <a:solidFill>
                  <a:schemeClr val="bg1"/>
                </a:solidFill>
              </a:rPr>
              <a:t> </a:t>
            </a:r>
            <a:r>
              <a:rPr lang="en-US" altLang="fr-FR" sz="2400" dirty="0" err="1">
                <a:solidFill>
                  <a:schemeClr val="bg1"/>
                </a:solidFill>
              </a:rPr>
              <a:t>yyyyyyyy</a:t>
            </a:r>
            <a:r>
              <a:rPr lang="en-US" altLang="fr-FR" sz="2400" dirty="0">
                <a:solidFill>
                  <a:schemeClr val="bg1"/>
                </a:solidFill>
              </a:rPr>
              <a:t> </a:t>
            </a:r>
            <a:r>
              <a:rPr lang="en-US" altLang="fr-FR" sz="2400" dirty="0" err="1">
                <a:solidFill>
                  <a:schemeClr val="bg1"/>
                </a:solidFill>
              </a:rPr>
              <a:t>yyyyyy</a:t>
            </a:r>
            <a:r>
              <a:rPr lang="en-US" altLang="fr-FR" sz="2400" dirty="0">
                <a:solidFill>
                  <a:schemeClr val="bg1"/>
                </a:solidFill>
              </a:rPr>
              <a:t> </a:t>
            </a:r>
            <a:r>
              <a:rPr lang="en-US" altLang="fr-FR" sz="2400" dirty="0" err="1">
                <a:solidFill>
                  <a:schemeClr val="bg1"/>
                </a:solidFill>
              </a:rPr>
              <a:t>yyyyyyy</a:t>
            </a:r>
            <a:r>
              <a:rPr lang="en-US" altLang="fr-FR" sz="2400" dirty="0">
                <a:solidFill>
                  <a:schemeClr val="bg1"/>
                </a:solidFill>
              </a:rPr>
              <a:t> </a:t>
            </a:r>
            <a:r>
              <a:rPr lang="en-US" altLang="fr-FR" sz="2400" dirty="0" err="1">
                <a:solidFill>
                  <a:schemeClr val="bg1"/>
                </a:solidFill>
              </a:rPr>
              <a:t>yyyyyyy</a:t>
            </a:r>
            <a:r>
              <a:rPr lang="en-US" altLang="fr-FR" sz="2400" dirty="0">
                <a:solidFill>
                  <a:schemeClr val="bg1"/>
                </a:solidFill>
              </a:rPr>
              <a:t> </a:t>
            </a:r>
            <a:r>
              <a:rPr lang="en-US" altLang="fr-FR" sz="2400" dirty="0" err="1">
                <a:solidFill>
                  <a:schemeClr val="bg1"/>
                </a:solidFill>
              </a:rPr>
              <a:t>yyyyyyy</a:t>
            </a:r>
            <a:endParaRPr lang="en-US" altLang="fr-FR" sz="2400" dirty="0">
              <a:solidFill>
                <a:schemeClr val="bg1"/>
              </a:solidFill>
            </a:endParaRPr>
          </a:p>
          <a:p>
            <a:pPr algn="just" eaLnBrk="1" hangingPunct="1">
              <a:spcBef>
                <a:spcPct val="0"/>
              </a:spcBef>
              <a:buFontTx/>
              <a:buNone/>
            </a:pPr>
            <a:r>
              <a:rPr lang="en-US" altLang="fr-FR" sz="2400" dirty="0" err="1">
                <a:solidFill>
                  <a:schemeClr val="bg1"/>
                </a:solidFill>
              </a:rPr>
              <a:t>Yyyyy</a:t>
            </a:r>
            <a:r>
              <a:rPr lang="en-US" altLang="fr-FR" sz="2400" dirty="0">
                <a:solidFill>
                  <a:schemeClr val="bg1"/>
                </a:solidFill>
              </a:rPr>
              <a:t> </a:t>
            </a:r>
            <a:r>
              <a:rPr lang="en-US" altLang="fr-FR" sz="2400" dirty="0" err="1">
                <a:solidFill>
                  <a:schemeClr val="bg1"/>
                </a:solidFill>
              </a:rPr>
              <a:t>yyyyyyyy</a:t>
            </a:r>
            <a:r>
              <a:rPr lang="en-US" altLang="fr-FR" sz="2400" dirty="0">
                <a:solidFill>
                  <a:schemeClr val="bg1"/>
                </a:solidFill>
              </a:rPr>
              <a:t> </a:t>
            </a:r>
            <a:r>
              <a:rPr lang="en-US" altLang="fr-FR" sz="2400" dirty="0" err="1">
                <a:solidFill>
                  <a:schemeClr val="bg1"/>
                </a:solidFill>
              </a:rPr>
              <a:t>yyyyyy</a:t>
            </a:r>
            <a:r>
              <a:rPr lang="en-US" altLang="fr-FR" sz="2400" dirty="0">
                <a:solidFill>
                  <a:schemeClr val="bg1"/>
                </a:solidFill>
              </a:rPr>
              <a:t> </a:t>
            </a:r>
            <a:r>
              <a:rPr lang="en-US" altLang="fr-FR" sz="2400" dirty="0" err="1">
                <a:solidFill>
                  <a:schemeClr val="bg1"/>
                </a:solidFill>
              </a:rPr>
              <a:t>yyyyyyy</a:t>
            </a:r>
            <a:r>
              <a:rPr lang="en-US" altLang="fr-FR" sz="2400" dirty="0">
                <a:solidFill>
                  <a:schemeClr val="bg1"/>
                </a:solidFill>
              </a:rPr>
              <a:t> </a:t>
            </a:r>
            <a:r>
              <a:rPr lang="en-US" altLang="fr-FR" sz="2400" dirty="0" err="1">
                <a:solidFill>
                  <a:schemeClr val="bg1"/>
                </a:solidFill>
              </a:rPr>
              <a:t>yyyyyyy</a:t>
            </a:r>
            <a:r>
              <a:rPr lang="en-US" altLang="fr-FR" sz="2400" dirty="0">
                <a:solidFill>
                  <a:schemeClr val="bg1"/>
                </a:solidFill>
              </a:rPr>
              <a:t> </a:t>
            </a:r>
            <a:r>
              <a:rPr lang="en-US" altLang="fr-FR" sz="2400" dirty="0" err="1">
                <a:solidFill>
                  <a:schemeClr val="bg1"/>
                </a:solidFill>
              </a:rPr>
              <a:t>yyyyyyy</a:t>
            </a:r>
            <a:endParaRPr lang="en-US" altLang="fr-FR" sz="2400" dirty="0">
              <a:solidFill>
                <a:schemeClr val="bg1"/>
              </a:solidFill>
            </a:endParaRPr>
          </a:p>
        </p:txBody>
      </p:sp>
      <p:sp>
        <p:nvSpPr>
          <p:cNvPr id="8" name="ZoneTexte 149">
            <a:extLst>
              <a:ext uri="{FF2B5EF4-FFF2-40B4-BE49-F238E27FC236}">
                <a16:creationId xmlns:a16="http://schemas.microsoft.com/office/drawing/2014/main" id="{0668FD5F-231C-2C15-BA94-37A2B95BB20C}"/>
              </a:ext>
            </a:extLst>
          </p:cNvPr>
          <p:cNvSpPr txBox="1">
            <a:spLocks noChangeArrowheads="1"/>
          </p:cNvSpPr>
          <p:nvPr/>
        </p:nvSpPr>
        <p:spPr bwMode="auto">
          <a:xfrm>
            <a:off x="8932037" y="40609149"/>
            <a:ext cx="6120000"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fr-FR" altLang="fr-FR" sz="2400" b="1" dirty="0">
                <a:solidFill>
                  <a:schemeClr val="bg1"/>
                </a:solidFill>
              </a:rPr>
              <a:t>Contact</a:t>
            </a:r>
          </a:p>
          <a:p>
            <a:pPr algn="just" eaLnBrk="1" hangingPunct="1">
              <a:spcBef>
                <a:spcPct val="0"/>
              </a:spcBef>
              <a:buFontTx/>
              <a:buNone/>
            </a:pPr>
            <a:r>
              <a:rPr lang="en-US" altLang="fr-FR" sz="2400" dirty="0">
                <a:solidFill>
                  <a:schemeClr val="bg1"/>
                </a:solidFill>
              </a:rPr>
              <a:t>email </a:t>
            </a:r>
            <a:r>
              <a:rPr lang="en-US" altLang="fr-FR" sz="2400" dirty="0" err="1">
                <a:solidFill>
                  <a:schemeClr val="bg1"/>
                </a:solidFill>
              </a:rPr>
              <a:t>ppppp</a:t>
            </a:r>
            <a:r>
              <a:rPr lang="en-US" altLang="fr-FR" sz="2400" dirty="0">
                <a:solidFill>
                  <a:schemeClr val="bg1"/>
                </a:solidFill>
              </a:rPr>
              <a:t> </a:t>
            </a:r>
            <a:r>
              <a:rPr lang="en-US" altLang="fr-FR" sz="2400" dirty="0" err="1">
                <a:solidFill>
                  <a:schemeClr val="bg1"/>
                </a:solidFill>
              </a:rPr>
              <a:t>ppppp</a:t>
            </a:r>
            <a:r>
              <a:rPr lang="en-US" altLang="fr-FR" sz="2400" dirty="0">
                <a:solidFill>
                  <a:schemeClr val="bg1"/>
                </a:solidFill>
              </a:rPr>
              <a:t> </a:t>
            </a:r>
            <a:r>
              <a:rPr lang="en-US" altLang="fr-FR" sz="2400" dirty="0" err="1">
                <a:solidFill>
                  <a:schemeClr val="bg1"/>
                </a:solidFill>
              </a:rPr>
              <a:t>xxxxxxx</a:t>
            </a:r>
            <a:endParaRPr lang="en-US" altLang="fr-FR" sz="2400" dirty="0">
              <a:solidFill>
                <a:schemeClr val="bg1"/>
              </a:solidFill>
            </a:endParaRPr>
          </a:p>
          <a:p>
            <a:pPr algn="just" eaLnBrk="1" hangingPunct="1">
              <a:spcBef>
                <a:spcPct val="0"/>
              </a:spcBef>
              <a:buFontTx/>
              <a:buNone/>
            </a:pPr>
            <a:r>
              <a:rPr lang="en-US" altLang="fr-FR" sz="2400" dirty="0">
                <a:solidFill>
                  <a:schemeClr val="bg1"/>
                </a:solidFill>
              </a:rPr>
              <a:t>web </a:t>
            </a:r>
            <a:r>
              <a:rPr lang="en-US" altLang="fr-FR" sz="2400" dirty="0" err="1">
                <a:solidFill>
                  <a:schemeClr val="bg1"/>
                </a:solidFill>
              </a:rPr>
              <a:t>ppppp</a:t>
            </a:r>
            <a:r>
              <a:rPr lang="en-US" altLang="fr-FR" sz="2400" dirty="0">
                <a:solidFill>
                  <a:schemeClr val="bg1"/>
                </a:solidFill>
              </a:rPr>
              <a:t> </a:t>
            </a:r>
            <a:r>
              <a:rPr lang="en-US" altLang="fr-FR" sz="2400" dirty="0" err="1">
                <a:solidFill>
                  <a:schemeClr val="bg1"/>
                </a:solidFill>
              </a:rPr>
              <a:t>ppppp</a:t>
            </a:r>
            <a:r>
              <a:rPr lang="en-US" altLang="fr-FR" sz="2400" dirty="0">
                <a:solidFill>
                  <a:schemeClr val="bg1"/>
                </a:solidFill>
              </a:rPr>
              <a:t> </a:t>
            </a:r>
            <a:r>
              <a:rPr lang="en-US" altLang="fr-FR" sz="2400" dirty="0" err="1">
                <a:solidFill>
                  <a:schemeClr val="bg1"/>
                </a:solidFill>
              </a:rPr>
              <a:t>xxxxxxx</a:t>
            </a:r>
            <a:endParaRPr lang="en-US" altLang="fr-FR" sz="2400" dirty="0">
              <a:solidFill>
                <a:schemeClr val="bg1"/>
              </a:solidFill>
            </a:endParaRPr>
          </a:p>
          <a:p>
            <a:pPr algn="just" eaLnBrk="1" hangingPunct="1">
              <a:spcBef>
                <a:spcPct val="0"/>
              </a:spcBef>
              <a:buFontTx/>
              <a:buNone/>
            </a:pPr>
            <a:r>
              <a:rPr lang="en-US" altLang="fr-FR" sz="2400" dirty="0">
                <a:solidFill>
                  <a:schemeClr val="bg1"/>
                </a:solidFill>
              </a:rPr>
              <a:t>date </a:t>
            </a:r>
            <a:r>
              <a:rPr lang="en-US" altLang="fr-FR" sz="2400" dirty="0" err="1">
                <a:solidFill>
                  <a:schemeClr val="bg1"/>
                </a:solidFill>
              </a:rPr>
              <a:t>ppppp</a:t>
            </a:r>
            <a:r>
              <a:rPr lang="en-US" altLang="fr-FR" sz="2400" dirty="0">
                <a:solidFill>
                  <a:schemeClr val="bg1"/>
                </a:solidFill>
              </a:rPr>
              <a:t> </a:t>
            </a:r>
            <a:r>
              <a:rPr lang="en-US" altLang="fr-FR" sz="2400" dirty="0" err="1">
                <a:solidFill>
                  <a:schemeClr val="bg1"/>
                </a:solidFill>
              </a:rPr>
              <a:t>ppppp</a:t>
            </a:r>
            <a:r>
              <a:rPr lang="en-US" altLang="fr-FR" sz="2400" dirty="0">
                <a:solidFill>
                  <a:schemeClr val="bg1"/>
                </a:solidFill>
              </a:rPr>
              <a:t> </a:t>
            </a:r>
            <a:r>
              <a:rPr lang="en-US" altLang="fr-FR" sz="2400" dirty="0" err="1">
                <a:solidFill>
                  <a:schemeClr val="bg1"/>
                </a:solidFill>
              </a:rPr>
              <a:t>xxxxxxx</a:t>
            </a:r>
            <a:endParaRPr lang="en-US" altLang="fr-FR" sz="2400" dirty="0">
              <a:solidFill>
                <a:schemeClr val="bg1"/>
              </a:solidFill>
            </a:endParaRPr>
          </a:p>
        </p:txBody>
      </p:sp>
      <p:sp>
        <p:nvSpPr>
          <p:cNvPr id="9" name="ZoneTexte 152">
            <a:extLst>
              <a:ext uri="{FF2B5EF4-FFF2-40B4-BE49-F238E27FC236}">
                <a16:creationId xmlns:a16="http://schemas.microsoft.com/office/drawing/2014/main" id="{12EFAA82-BE60-3D99-C0E0-AB3D97E1F5F1}"/>
              </a:ext>
            </a:extLst>
          </p:cNvPr>
          <p:cNvSpPr txBox="1">
            <a:spLocks noChangeArrowheads="1"/>
          </p:cNvSpPr>
          <p:nvPr/>
        </p:nvSpPr>
        <p:spPr bwMode="auto">
          <a:xfrm rot="16200000">
            <a:off x="-1114012" y="40321855"/>
            <a:ext cx="3600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2400" b="1" dirty="0">
                <a:solidFill>
                  <a:schemeClr val="bg1"/>
                </a:solidFill>
              </a:rPr>
              <a:t>DD/MM/YYYY</a:t>
            </a:r>
            <a:endParaRPr lang="en-US" altLang="fr-FR" sz="2400" dirty="0">
              <a:solidFill>
                <a:schemeClr val="bg1"/>
              </a:solidFill>
            </a:endParaRPr>
          </a:p>
        </p:txBody>
      </p:sp>
    </p:spTree>
    <p:extLst>
      <p:ext uri="{BB962C8B-B14F-4D97-AF65-F5344CB8AC3E}">
        <p14:creationId xmlns:p14="http://schemas.microsoft.com/office/powerpoint/2010/main" val="1321962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e 25">
            <a:extLst>
              <a:ext uri="{FF2B5EF4-FFF2-40B4-BE49-F238E27FC236}">
                <a16:creationId xmlns:a16="http://schemas.microsoft.com/office/drawing/2014/main" id="{5FDCE8FD-0B8E-C220-3BF0-DCD963FC2D53}"/>
              </a:ext>
            </a:extLst>
          </p:cNvPr>
          <p:cNvGrpSpPr/>
          <p:nvPr/>
        </p:nvGrpSpPr>
        <p:grpSpPr>
          <a:xfrm>
            <a:off x="527312" y="480100"/>
            <a:ext cx="29160000" cy="10800000"/>
            <a:chOff x="527312" y="480100"/>
            <a:chExt cx="29160000" cy="10800000"/>
          </a:xfrm>
        </p:grpSpPr>
        <p:grpSp>
          <p:nvGrpSpPr>
            <p:cNvPr id="42" name="Groupe 41">
              <a:extLst>
                <a:ext uri="{FF2B5EF4-FFF2-40B4-BE49-F238E27FC236}">
                  <a16:creationId xmlns:a16="http://schemas.microsoft.com/office/drawing/2014/main" id="{A42F426E-DF27-6032-5DC7-4A6CB5924670}"/>
                </a:ext>
              </a:extLst>
            </p:cNvPr>
            <p:cNvGrpSpPr/>
            <p:nvPr/>
          </p:nvGrpSpPr>
          <p:grpSpPr>
            <a:xfrm>
              <a:off x="527312" y="480100"/>
              <a:ext cx="29160000" cy="10800000"/>
              <a:chOff x="10331398" y="6017604"/>
              <a:chExt cx="29160000" cy="10800000"/>
            </a:xfrm>
          </p:grpSpPr>
          <p:sp>
            <p:nvSpPr>
              <p:cNvPr id="19" name="Rectangle 18">
                <a:extLst>
                  <a:ext uri="{FF2B5EF4-FFF2-40B4-BE49-F238E27FC236}">
                    <a16:creationId xmlns:a16="http://schemas.microsoft.com/office/drawing/2014/main" id="{23452F43-B32C-9665-9B5E-7474B127BD6F}"/>
                  </a:ext>
                </a:extLst>
              </p:cNvPr>
              <p:cNvSpPr/>
              <p:nvPr/>
            </p:nvSpPr>
            <p:spPr>
              <a:xfrm>
                <a:off x="10331398" y="6017604"/>
                <a:ext cx="29160000" cy="1080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D21363A3-B598-FD0A-D5F3-CDCA1AB401C8}"/>
                  </a:ext>
                </a:extLst>
              </p:cNvPr>
              <p:cNvSpPr/>
              <p:nvPr/>
            </p:nvSpPr>
            <p:spPr>
              <a:xfrm>
                <a:off x="10331398" y="6017604"/>
                <a:ext cx="29160000" cy="180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31" name="Larme 30">
                <a:extLst>
                  <a:ext uri="{FF2B5EF4-FFF2-40B4-BE49-F238E27FC236}">
                    <a16:creationId xmlns:a16="http://schemas.microsoft.com/office/drawing/2014/main" id="{CACC6F91-F3E3-237E-CC65-3C78BDBF345D}"/>
                  </a:ext>
                </a:extLst>
              </p:cNvPr>
              <p:cNvSpPr/>
              <p:nvPr/>
            </p:nvSpPr>
            <p:spPr>
              <a:xfrm>
                <a:off x="10422256" y="6226632"/>
                <a:ext cx="1440000" cy="1440000"/>
              </a:xfrm>
              <a:prstGeom prst="teardrop">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8800" dirty="0">
                    <a:latin typeface="Arial" panose="020B0604020202020204" pitchFamily="34" charset="0"/>
                    <a:cs typeface="Arial" panose="020B0604020202020204" pitchFamily="34" charset="0"/>
                  </a:rPr>
                  <a:t>X</a:t>
                </a:r>
              </a:p>
            </p:txBody>
          </p:sp>
          <p:sp>
            <p:nvSpPr>
              <p:cNvPr id="32" name="ZoneTexte 80">
                <a:extLst>
                  <a:ext uri="{FF2B5EF4-FFF2-40B4-BE49-F238E27FC236}">
                    <a16:creationId xmlns:a16="http://schemas.microsoft.com/office/drawing/2014/main" id="{37B790DC-06B3-0C1A-5587-35C7D8F8C7E3}"/>
                  </a:ext>
                </a:extLst>
              </p:cNvPr>
              <p:cNvSpPr txBox="1">
                <a:spLocks noChangeArrowheads="1"/>
              </p:cNvSpPr>
              <p:nvPr/>
            </p:nvSpPr>
            <p:spPr bwMode="auto">
              <a:xfrm>
                <a:off x="11996824" y="6392634"/>
                <a:ext cx="27000000"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6600" dirty="0">
                    <a:solidFill>
                      <a:schemeClr val="bg1"/>
                    </a:solidFill>
                  </a:rPr>
                  <a:t>TITLE</a:t>
                </a:r>
              </a:p>
            </p:txBody>
          </p:sp>
        </p:grpSp>
        <p:sp>
          <p:nvSpPr>
            <p:cNvPr id="16" name="ZoneTexte 103">
              <a:extLst>
                <a:ext uri="{FF2B5EF4-FFF2-40B4-BE49-F238E27FC236}">
                  <a16:creationId xmlns:a16="http://schemas.microsoft.com/office/drawing/2014/main" id="{8D72DEF1-41C2-47B9-46B3-51135DB58E35}"/>
                </a:ext>
              </a:extLst>
            </p:cNvPr>
            <p:cNvSpPr txBox="1">
              <a:spLocks noChangeArrowheads="1"/>
            </p:cNvSpPr>
            <p:nvPr/>
          </p:nvSpPr>
          <p:spPr bwMode="auto">
            <a:xfrm>
              <a:off x="527312" y="2280100"/>
              <a:ext cx="9720000" cy="90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occaecat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est </a:t>
              </a:r>
              <a:r>
                <a:rPr lang="fr-FR" sz="4000" dirty="0" err="1">
                  <a:latin typeface="Arial" panose="020B0604020202020204" pitchFamily="34" charset="0"/>
                  <a:cs typeface="Arial" panose="020B0604020202020204" pitchFamily="34" charset="0"/>
                </a:rPr>
                <a:t>laborum</a:t>
              </a:r>
              <a:r>
                <a:rPr lang="fr-FR" sz="4000" dirty="0">
                  <a:latin typeface="Arial" panose="020B0604020202020204" pitchFamily="34" charset="0"/>
                  <a:cs typeface="Arial" panose="020B0604020202020204" pitchFamily="34" charset="0"/>
                </a:rPr>
                <a:t>. Sed ut </a:t>
              </a:r>
              <a:r>
                <a:rPr lang="fr-FR" sz="4000" dirty="0" err="1">
                  <a:latin typeface="Arial" panose="020B0604020202020204" pitchFamily="34" charset="0"/>
                  <a:cs typeface="Arial" panose="020B0604020202020204" pitchFamily="34" charset="0"/>
                </a:rPr>
                <a:t>perspiciatis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unde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omnis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iste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natus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error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accusantium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dolor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amet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p:txBody>
        </p:sp>
        <p:sp>
          <p:nvSpPr>
            <p:cNvPr id="17" name="ZoneTexte 103">
              <a:extLst>
                <a:ext uri="{FF2B5EF4-FFF2-40B4-BE49-F238E27FC236}">
                  <a16:creationId xmlns:a16="http://schemas.microsoft.com/office/drawing/2014/main" id="{9FEF7DAD-B4BA-C0AC-90F8-8FDB7E9A6FCA}"/>
                </a:ext>
              </a:extLst>
            </p:cNvPr>
            <p:cNvSpPr txBox="1">
              <a:spLocks noChangeArrowheads="1"/>
            </p:cNvSpPr>
            <p:nvPr/>
          </p:nvSpPr>
          <p:spPr bwMode="auto">
            <a:xfrm>
              <a:off x="10247312" y="2280100"/>
              <a:ext cx="9720000" cy="90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occaecat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est </a:t>
              </a:r>
              <a:r>
                <a:rPr lang="fr-FR" sz="4000" dirty="0" err="1">
                  <a:latin typeface="Arial" panose="020B0604020202020204" pitchFamily="34" charset="0"/>
                  <a:cs typeface="Arial" panose="020B0604020202020204" pitchFamily="34" charset="0"/>
                </a:rPr>
                <a:t>laborum</a:t>
              </a:r>
              <a:r>
                <a:rPr lang="fr-FR" sz="4000" dirty="0">
                  <a:latin typeface="Arial" panose="020B0604020202020204" pitchFamily="34" charset="0"/>
                  <a:cs typeface="Arial" panose="020B0604020202020204" pitchFamily="34" charset="0"/>
                </a:rPr>
                <a:t>. Sed ut </a:t>
              </a:r>
              <a:r>
                <a:rPr lang="fr-FR" sz="4000" dirty="0" err="1">
                  <a:latin typeface="Arial" panose="020B0604020202020204" pitchFamily="34" charset="0"/>
                  <a:cs typeface="Arial" panose="020B0604020202020204" pitchFamily="34" charset="0"/>
                </a:rPr>
                <a:t>perspiciatis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unde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omnis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iste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natus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error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accusantium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dolor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amet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p:txBody>
        </p:sp>
        <p:sp>
          <p:nvSpPr>
            <p:cNvPr id="23" name="ZoneTexte 103">
              <a:extLst>
                <a:ext uri="{FF2B5EF4-FFF2-40B4-BE49-F238E27FC236}">
                  <a16:creationId xmlns:a16="http://schemas.microsoft.com/office/drawing/2014/main" id="{D88AE840-A573-264F-9F0F-CA9D0B927CED}"/>
                </a:ext>
              </a:extLst>
            </p:cNvPr>
            <p:cNvSpPr txBox="1">
              <a:spLocks noChangeArrowheads="1"/>
            </p:cNvSpPr>
            <p:nvPr/>
          </p:nvSpPr>
          <p:spPr bwMode="auto">
            <a:xfrm>
              <a:off x="19910055" y="2280100"/>
              <a:ext cx="9720000" cy="90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occaecat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est </a:t>
              </a:r>
              <a:r>
                <a:rPr lang="fr-FR" sz="4000" dirty="0" err="1">
                  <a:latin typeface="Arial" panose="020B0604020202020204" pitchFamily="34" charset="0"/>
                  <a:cs typeface="Arial" panose="020B0604020202020204" pitchFamily="34" charset="0"/>
                </a:rPr>
                <a:t>laborum</a:t>
              </a:r>
              <a:r>
                <a:rPr lang="fr-FR" sz="4000" dirty="0">
                  <a:latin typeface="Arial" panose="020B0604020202020204" pitchFamily="34" charset="0"/>
                  <a:cs typeface="Arial" panose="020B0604020202020204" pitchFamily="34" charset="0"/>
                </a:rPr>
                <a:t>. Sed ut </a:t>
              </a:r>
              <a:r>
                <a:rPr lang="fr-FR" sz="4000" dirty="0" err="1">
                  <a:latin typeface="Arial" panose="020B0604020202020204" pitchFamily="34" charset="0"/>
                  <a:cs typeface="Arial" panose="020B0604020202020204" pitchFamily="34" charset="0"/>
                </a:rPr>
                <a:t>perspiciatis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unde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omnis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iste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natus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error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accusantium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dolor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amet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p:txBody>
        </p:sp>
      </p:grpSp>
      <p:grpSp>
        <p:nvGrpSpPr>
          <p:cNvPr id="27" name="Groupe 26">
            <a:extLst>
              <a:ext uri="{FF2B5EF4-FFF2-40B4-BE49-F238E27FC236}">
                <a16:creationId xmlns:a16="http://schemas.microsoft.com/office/drawing/2014/main" id="{77B65190-A622-7003-62DB-B71D996BC0BC}"/>
              </a:ext>
            </a:extLst>
          </p:cNvPr>
          <p:cNvGrpSpPr/>
          <p:nvPr/>
        </p:nvGrpSpPr>
        <p:grpSpPr>
          <a:xfrm>
            <a:off x="525724" y="13585530"/>
            <a:ext cx="29161588" cy="10800000"/>
            <a:chOff x="525724" y="13585530"/>
            <a:chExt cx="29161588" cy="10800000"/>
          </a:xfrm>
        </p:grpSpPr>
        <p:grpSp>
          <p:nvGrpSpPr>
            <p:cNvPr id="2" name="Groupe 1">
              <a:extLst>
                <a:ext uri="{FF2B5EF4-FFF2-40B4-BE49-F238E27FC236}">
                  <a16:creationId xmlns:a16="http://schemas.microsoft.com/office/drawing/2014/main" id="{7462F43A-359D-E127-43FE-4BAB68C8DC42}"/>
                </a:ext>
              </a:extLst>
            </p:cNvPr>
            <p:cNvGrpSpPr/>
            <p:nvPr/>
          </p:nvGrpSpPr>
          <p:grpSpPr>
            <a:xfrm>
              <a:off x="527312" y="13585530"/>
              <a:ext cx="29160000" cy="10800000"/>
              <a:chOff x="10331398" y="6017604"/>
              <a:chExt cx="29160000" cy="10800000"/>
            </a:xfrm>
          </p:grpSpPr>
          <p:sp>
            <p:nvSpPr>
              <p:cNvPr id="3" name="Rectangle 2">
                <a:extLst>
                  <a:ext uri="{FF2B5EF4-FFF2-40B4-BE49-F238E27FC236}">
                    <a16:creationId xmlns:a16="http://schemas.microsoft.com/office/drawing/2014/main" id="{09C90EE3-857F-D464-5A96-A7DF7C30EA80}"/>
                  </a:ext>
                </a:extLst>
              </p:cNvPr>
              <p:cNvSpPr/>
              <p:nvPr/>
            </p:nvSpPr>
            <p:spPr>
              <a:xfrm>
                <a:off x="10331398" y="6017604"/>
                <a:ext cx="29160000" cy="1080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91985383-AD36-13A5-A75C-08A01A291B37}"/>
                  </a:ext>
                </a:extLst>
              </p:cNvPr>
              <p:cNvSpPr/>
              <p:nvPr/>
            </p:nvSpPr>
            <p:spPr>
              <a:xfrm>
                <a:off x="10331398" y="6017604"/>
                <a:ext cx="29160000" cy="180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5" name="Larme 4">
                <a:extLst>
                  <a:ext uri="{FF2B5EF4-FFF2-40B4-BE49-F238E27FC236}">
                    <a16:creationId xmlns:a16="http://schemas.microsoft.com/office/drawing/2014/main" id="{D4D15715-CCC8-0D11-BE97-465B6ACB6628}"/>
                  </a:ext>
                </a:extLst>
              </p:cNvPr>
              <p:cNvSpPr/>
              <p:nvPr/>
            </p:nvSpPr>
            <p:spPr>
              <a:xfrm>
                <a:off x="10422256" y="6226632"/>
                <a:ext cx="1440000" cy="1440000"/>
              </a:xfrm>
              <a:prstGeom prst="teardrop">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8800" dirty="0">
                    <a:latin typeface="Arial" panose="020B0604020202020204" pitchFamily="34" charset="0"/>
                    <a:cs typeface="Arial" panose="020B0604020202020204" pitchFamily="34" charset="0"/>
                  </a:rPr>
                  <a:t>X</a:t>
                </a:r>
              </a:p>
            </p:txBody>
          </p:sp>
          <p:sp>
            <p:nvSpPr>
              <p:cNvPr id="6" name="ZoneTexte 80">
                <a:extLst>
                  <a:ext uri="{FF2B5EF4-FFF2-40B4-BE49-F238E27FC236}">
                    <a16:creationId xmlns:a16="http://schemas.microsoft.com/office/drawing/2014/main" id="{BFFBE62B-6C87-B9B0-43A8-567161D11742}"/>
                  </a:ext>
                </a:extLst>
              </p:cNvPr>
              <p:cNvSpPr txBox="1">
                <a:spLocks noChangeArrowheads="1"/>
              </p:cNvSpPr>
              <p:nvPr/>
            </p:nvSpPr>
            <p:spPr bwMode="auto">
              <a:xfrm>
                <a:off x="11996825" y="6392634"/>
                <a:ext cx="27000000"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6600" dirty="0">
                    <a:solidFill>
                      <a:schemeClr val="bg1"/>
                    </a:solidFill>
                  </a:rPr>
                  <a:t>TITLE</a:t>
                </a:r>
              </a:p>
            </p:txBody>
          </p:sp>
        </p:grpSp>
        <p:sp>
          <p:nvSpPr>
            <p:cNvPr id="18" name="ZoneTexte 103">
              <a:extLst>
                <a:ext uri="{FF2B5EF4-FFF2-40B4-BE49-F238E27FC236}">
                  <a16:creationId xmlns:a16="http://schemas.microsoft.com/office/drawing/2014/main" id="{354DFA51-54B8-A5C9-112A-119E637A6654}"/>
                </a:ext>
              </a:extLst>
            </p:cNvPr>
            <p:cNvSpPr txBox="1">
              <a:spLocks noChangeArrowheads="1"/>
            </p:cNvSpPr>
            <p:nvPr/>
          </p:nvSpPr>
          <p:spPr bwMode="auto">
            <a:xfrm>
              <a:off x="525724" y="15385157"/>
              <a:ext cx="9720000" cy="90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Sed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occaecat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est </a:t>
              </a:r>
              <a:r>
                <a:rPr lang="fr-FR" sz="4000" dirty="0" err="1">
                  <a:solidFill>
                    <a:srgbClr val="000000"/>
                  </a:solidFill>
                  <a:latin typeface="Arial" panose="020B0604020202020204" pitchFamily="34" charset="0"/>
                  <a:cs typeface="Arial" panose="020B0604020202020204" pitchFamily="34" charset="0"/>
                </a:rPr>
                <a:t>laborum</a:t>
              </a:r>
              <a:r>
                <a:rPr lang="fr-FR" sz="4000" dirty="0">
                  <a:solidFill>
                    <a:srgbClr val="000000"/>
                  </a:solidFill>
                  <a:latin typeface="Arial" panose="020B0604020202020204" pitchFamily="34" charset="0"/>
                  <a:cs typeface="Arial" panose="020B0604020202020204" pitchFamily="34" charset="0"/>
                </a:rPr>
                <a:t>. Sed ut </a:t>
              </a:r>
              <a:r>
                <a:rPr lang="fr-FR" sz="4000" dirty="0" err="1">
                  <a:solidFill>
                    <a:srgbClr val="000000"/>
                  </a:solidFill>
                  <a:latin typeface="Arial" panose="020B0604020202020204" pitchFamily="34" charset="0"/>
                  <a:cs typeface="Arial" panose="020B0604020202020204" pitchFamily="34" charset="0"/>
                </a:rPr>
                <a:t>perspiciatis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unde</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omnis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iste</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natus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error</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accusantium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dolor</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amet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Sed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p:txBody>
        </p:sp>
        <p:sp>
          <p:nvSpPr>
            <p:cNvPr id="20" name="ZoneTexte 103">
              <a:extLst>
                <a:ext uri="{FF2B5EF4-FFF2-40B4-BE49-F238E27FC236}">
                  <a16:creationId xmlns:a16="http://schemas.microsoft.com/office/drawing/2014/main" id="{2FFDA7B1-5F15-5BFA-6C85-F6D446E89434}"/>
                </a:ext>
              </a:extLst>
            </p:cNvPr>
            <p:cNvSpPr txBox="1">
              <a:spLocks noChangeArrowheads="1"/>
            </p:cNvSpPr>
            <p:nvPr/>
          </p:nvSpPr>
          <p:spPr bwMode="auto">
            <a:xfrm>
              <a:off x="10245724" y="15384784"/>
              <a:ext cx="9720000" cy="90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Sed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occaecat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est </a:t>
              </a:r>
              <a:r>
                <a:rPr lang="fr-FR" sz="4000" dirty="0" err="1">
                  <a:solidFill>
                    <a:srgbClr val="000000"/>
                  </a:solidFill>
                  <a:latin typeface="Arial" panose="020B0604020202020204" pitchFamily="34" charset="0"/>
                  <a:cs typeface="Arial" panose="020B0604020202020204" pitchFamily="34" charset="0"/>
                </a:rPr>
                <a:t>laborum</a:t>
              </a:r>
              <a:r>
                <a:rPr lang="fr-FR" sz="4000" dirty="0">
                  <a:solidFill>
                    <a:srgbClr val="000000"/>
                  </a:solidFill>
                  <a:latin typeface="Arial" panose="020B0604020202020204" pitchFamily="34" charset="0"/>
                  <a:cs typeface="Arial" panose="020B0604020202020204" pitchFamily="34" charset="0"/>
                </a:rPr>
                <a:t>. Sed ut </a:t>
              </a:r>
              <a:r>
                <a:rPr lang="fr-FR" sz="4000" dirty="0" err="1">
                  <a:solidFill>
                    <a:srgbClr val="000000"/>
                  </a:solidFill>
                  <a:latin typeface="Arial" panose="020B0604020202020204" pitchFamily="34" charset="0"/>
                  <a:cs typeface="Arial" panose="020B0604020202020204" pitchFamily="34" charset="0"/>
                </a:rPr>
                <a:t>perspiciatis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unde</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omnis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iste</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natus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error</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accusantium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dolor</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amet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Sed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p:txBody>
        </p:sp>
        <p:sp>
          <p:nvSpPr>
            <p:cNvPr id="24" name="ZoneTexte 103">
              <a:extLst>
                <a:ext uri="{FF2B5EF4-FFF2-40B4-BE49-F238E27FC236}">
                  <a16:creationId xmlns:a16="http://schemas.microsoft.com/office/drawing/2014/main" id="{6CDB949E-2DFF-207D-EB46-516B9D84F37D}"/>
                </a:ext>
              </a:extLst>
            </p:cNvPr>
            <p:cNvSpPr txBox="1">
              <a:spLocks noChangeArrowheads="1"/>
            </p:cNvSpPr>
            <p:nvPr/>
          </p:nvSpPr>
          <p:spPr bwMode="auto">
            <a:xfrm>
              <a:off x="19908467" y="15384784"/>
              <a:ext cx="9720000" cy="90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Sed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occaecat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est </a:t>
              </a:r>
              <a:r>
                <a:rPr lang="fr-FR" sz="4000" dirty="0" err="1">
                  <a:solidFill>
                    <a:srgbClr val="000000"/>
                  </a:solidFill>
                  <a:latin typeface="Arial" panose="020B0604020202020204" pitchFamily="34" charset="0"/>
                  <a:cs typeface="Arial" panose="020B0604020202020204" pitchFamily="34" charset="0"/>
                </a:rPr>
                <a:t>laborum</a:t>
              </a:r>
              <a:r>
                <a:rPr lang="fr-FR" sz="4000" dirty="0">
                  <a:solidFill>
                    <a:srgbClr val="000000"/>
                  </a:solidFill>
                  <a:latin typeface="Arial" panose="020B0604020202020204" pitchFamily="34" charset="0"/>
                  <a:cs typeface="Arial" panose="020B0604020202020204" pitchFamily="34" charset="0"/>
                </a:rPr>
                <a:t>. Sed ut </a:t>
              </a:r>
              <a:r>
                <a:rPr lang="fr-FR" sz="4000" dirty="0" err="1">
                  <a:solidFill>
                    <a:srgbClr val="000000"/>
                  </a:solidFill>
                  <a:latin typeface="Arial" panose="020B0604020202020204" pitchFamily="34" charset="0"/>
                  <a:cs typeface="Arial" panose="020B0604020202020204" pitchFamily="34" charset="0"/>
                </a:rPr>
                <a:t>perspiciatis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unde</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omnis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iste</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natus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error</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accusantium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dolor</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amet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Sed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p:txBody>
        </p:sp>
      </p:grpSp>
      <p:grpSp>
        <p:nvGrpSpPr>
          <p:cNvPr id="28" name="Groupe 27">
            <a:extLst>
              <a:ext uri="{FF2B5EF4-FFF2-40B4-BE49-F238E27FC236}">
                <a16:creationId xmlns:a16="http://schemas.microsoft.com/office/drawing/2014/main" id="{76E6797C-FB2C-5B23-CCB7-A3E00BC0D496}"/>
              </a:ext>
            </a:extLst>
          </p:cNvPr>
          <p:cNvGrpSpPr/>
          <p:nvPr/>
        </p:nvGrpSpPr>
        <p:grpSpPr>
          <a:xfrm>
            <a:off x="525724" y="26690960"/>
            <a:ext cx="29161588" cy="10800000"/>
            <a:chOff x="525724" y="26690960"/>
            <a:chExt cx="29161588" cy="10800000"/>
          </a:xfrm>
        </p:grpSpPr>
        <p:grpSp>
          <p:nvGrpSpPr>
            <p:cNvPr id="7" name="Groupe 6">
              <a:extLst>
                <a:ext uri="{FF2B5EF4-FFF2-40B4-BE49-F238E27FC236}">
                  <a16:creationId xmlns:a16="http://schemas.microsoft.com/office/drawing/2014/main" id="{560E471C-572F-EE6F-BC99-7C558FDEAB05}"/>
                </a:ext>
              </a:extLst>
            </p:cNvPr>
            <p:cNvGrpSpPr/>
            <p:nvPr/>
          </p:nvGrpSpPr>
          <p:grpSpPr>
            <a:xfrm>
              <a:off x="527312" y="26690960"/>
              <a:ext cx="29160000" cy="10800000"/>
              <a:chOff x="10331398" y="6017604"/>
              <a:chExt cx="29160000" cy="10800000"/>
            </a:xfrm>
          </p:grpSpPr>
          <p:sp>
            <p:nvSpPr>
              <p:cNvPr id="8" name="Rectangle 7">
                <a:extLst>
                  <a:ext uri="{FF2B5EF4-FFF2-40B4-BE49-F238E27FC236}">
                    <a16:creationId xmlns:a16="http://schemas.microsoft.com/office/drawing/2014/main" id="{6DEFB05A-97D7-6148-010A-77184F825A19}"/>
                  </a:ext>
                </a:extLst>
              </p:cNvPr>
              <p:cNvSpPr/>
              <p:nvPr/>
            </p:nvSpPr>
            <p:spPr>
              <a:xfrm>
                <a:off x="10331398" y="6017604"/>
                <a:ext cx="29160000" cy="10800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1897C890-B8D0-FC62-C384-1B3089C2A553}"/>
                  </a:ext>
                </a:extLst>
              </p:cNvPr>
              <p:cNvSpPr/>
              <p:nvPr/>
            </p:nvSpPr>
            <p:spPr>
              <a:xfrm>
                <a:off x="10331398" y="6017604"/>
                <a:ext cx="29160000" cy="180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12" name="Larme 11">
                <a:extLst>
                  <a:ext uri="{FF2B5EF4-FFF2-40B4-BE49-F238E27FC236}">
                    <a16:creationId xmlns:a16="http://schemas.microsoft.com/office/drawing/2014/main" id="{D161C279-BA08-94CA-CE05-166BD30FF7AC}"/>
                  </a:ext>
                </a:extLst>
              </p:cNvPr>
              <p:cNvSpPr/>
              <p:nvPr/>
            </p:nvSpPr>
            <p:spPr>
              <a:xfrm>
                <a:off x="10422256" y="6226632"/>
                <a:ext cx="1440000" cy="1440000"/>
              </a:xfrm>
              <a:prstGeom prst="teardrop">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8800" dirty="0">
                    <a:latin typeface="Arial" panose="020B0604020202020204" pitchFamily="34" charset="0"/>
                    <a:cs typeface="Arial" panose="020B0604020202020204" pitchFamily="34" charset="0"/>
                  </a:rPr>
                  <a:t>X</a:t>
                </a:r>
              </a:p>
            </p:txBody>
          </p:sp>
          <p:sp>
            <p:nvSpPr>
              <p:cNvPr id="14" name="ZoneTexte 80">
                <a:extLst>
                  <a:ext uri="{FF2B5EF4-FFF2-40B4-BE49-F238E27FC236}">
                    <a16:creationId xmlns:a16="http://schemas.microsoft.com/office/drawing/2014/main" id="{D20897A4-BC2B-ACCC-0099-7DCFD9AC1DFD}"/>
                  </a:ext>
                </a:extLst>
              </p:cNvPr>
              <p:cNvSpPr txBox="1">
                <a:spLocks noChangeArrowheads="1"/>
              </p:cNvSpPr>
              <p:nvPr/>
            </p:nvSpPr>
            <p:spPr bwMode="auto">
              <a:xfrm>
                <a:off x="11996825" y="6392634"/>
                <a:ext cx="27000000"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6600" dirty="0">
                    <a:solidFill>
                      <a:schemeClr val="bg1"/>
                    </a:solidFill>
                  </a:rPr>
                  <a:t>TITLE</a:t>
                </a:r>
              </a:p>
            </p:txBody>
          </p:sp>
        </p:grpSp>
        <p:sp>
          <p:nvSpPr>
            <p:cNvPr id="21" name="ZoneTexte 103">
              <a:extLst>
                <a:ext uri="{FF2B5EF4-FFF2-40B4-BE49-F238E27FC236}">
                  <a16:creationId xmlns:a16="http://schemas.microsoft.com/office/drawing/2014/main" id="{B3AB15D0-8294-FDC2-77F4-63F3BB28E38F}"/>
                </a:ext>
              </a:extLst>
            </p:cNvPr>
            <p:cNvSpPr txBox="1">
              <a:spLocks noChangeArrowheads="1"/>
            </p:cNvSpPr>
            <p:nvPr/>
          </p:nvSpPr>
          <p:spPr bwMode="auto">
            <a:xfrm>
              <a:off x="525724" y="28489841"/>
              <a:ext cx="9720000" cy="90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fr-FR" sz="4000" dirty="0" err="1">
                  <a:solidFill>
                    <a:srgbClr val="D9D9D9"/>
                  </a:solidFill>
                  <a:latin typeface="Arial" panose="020B0604020202020204" pitchFamily="34" charset="0"/>
                  <a:cs typeface="Arial" panose="020B0604020202020204" pitchFamily="34" charset="0"/>
                </a:rPr>
                <a:t>Cupidatat</a:t>
              </a:r>
              <a:r>
                <a:rPr lang="fr-FR" sz="4000" dirty="0">
                  <a:solidFill>
                    <a:srgbClr val="D9D9D9"/>
                  </a:solidFill>
                  <a:latin typeface="Arial" panose="020B0604020202020204" pitchFamily="34" charset="0"/>
                  <a:cs typeface="Arial" panose="020B0604020202020204" pitchFamily="34" charset="0"/>
                </a:rPr>
                <a:t> non </a:t>
              </a:r>
              <a:r>
                <a:rPr lang="fr-FR" sz="4000" dirty="0" err="1">
                  <a:solidFill>
                    <a:srgbClr val="D9D9D9"/>
                  </a:solidFill>
                  <a:latin typeface="Arial" panose="020B0604020202020204" pitchFamily="34" charset="0"/>
                  <a:cs typeface="Arial" panose="020B0604020202020204" pitchFamily="34" charset="0"/>
                </a:rPr>
                <a:t>proident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sunt</a:t>
              </a:r>
              <a:r>
                <a:rPr lang="fr-FR" sz="4000" dirty="0">
                  <a:solidFill>
                    <a:srgbClr val="D9D9D9"/>
                  </a:solidFill>
                  <a:latin typeface="Arial" panose="020B0604020202020204" pitchFamily="34" charset="0"/>
                  <a:cs typeface="Arial" panose="020B0604020202020204" pitchFamily="34" charset="0"/>
                </a:rPr>
                <a:t> in culpa qui officia </a:t>
              </a:r>
              <a:r>
                <a:rPr lang="fr-FR" sz="4000" dirty="0" err="1">
                  <a:solidFill>
                    <a:srgbClr val="D9D9D9"/>
                  </a:solidFill>
                  <a:latin typeface="Arial" panose="020B0604020202020204" pitchFamily="34" charset="0"/>
                  <a:cs typeface="Arial" panose="020B0604020202020204" pitchFamily="34" charset="0"/>
                </a:rPr>
                <a:t>deserunt</a:t>
              </a:r>
              <a:r>
                <a:rPr lang="fr-FR" sz="4000" dirty="0">
                  <a:solidFill>
                    <a:srgbClr val="D9D9D9"/>
                  </a:solidFill>
                  <a:latin typeface="Arial" panose="020B0604020202020204" pitchFamily="34" charset="0"/>
                  <a:cs typeface="Arial" panose="020B0604020202020204" pitchFamily="34" charset="0"/>
                </a:rPr>
                <a:t> mollit </a:t>
              </a:r>
              <a:r>
                <a:rPr lang="fr-FR" sz="4000" dirty="0" err="1">
                  <a:solidFill>
                    <a:srgbClr val="D9D9D9"/>
                  </a:solidFill>
                  <a:latin typeface="Arial" panose="020B0604020202020204" pitchFamily="34" charset="0"/>
                  <a:cs typeface="Arial" panose="020B0604020202020204" pitchFamily="34" charset="0"/>
                </a:rPr>
                <a:t>anim</a:t>
              </a:r>
              <a:r>
                <a:rPr lang="fr-FR" sz="4000" dirty="0">
                  <a:solidFill>
                    <a:srgbClr val="D9D9D9"/>
                  </a:solidFill>
                  <a:latin typeface="Arial" panose="020B0604020202020204" pitchFamily="34" charset="0"/>
                  <a:cs typeface="Arial" panose="020B0604020202020204" pitchFamily="34" charset="0"/>
                </a:rPr>
                <a:t> id. Sed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voluptatem</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sint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occaecat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cupidatat</a:t>
              </a:r>
              <a:r>
                <a:rPr lang="fr-FR" sz="4000" dirty="0">
                  <a:solidFill>
                    <a:srgbClr val="D9D9D9"/>
                  </a:solidFill>
                  <a:latin typeface="Arial" panose="020B0604020202020204" pitchFamily="34" charset="0"/>
                  <a:cs typeface="Arial" panose="020B0604020202020204" pitchFamily="34" charset="0"/>
                </a:rPr>
                <a:t> non </a:t>
              </a:r>
              <a:r>
                <a:rPr lang="fr-FR" sz="4000" dirty="0" err="1">
                  <a:solidFill>
                    <a:srgbClr val="D9D9D9"/>
                  </a:solidFill>
                  <a:latin typeface="Arial" panose="020B0604020202020204" pitchFamily="34" charset="0"/>
                  <a:cs typeface="Arial" panose="020B0604020202020204" pitchFamily="34" charset="0"/>
                </a:rPr>
                <a:t>proident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sunt</a:t>
              </a:r>
              <a:r>
                <a:rPr lang="fr-FR" sz="4000" dirty="0">
                  <a:solidFill>
                    <a:srgbClr val="D9D9D9"/>
                  </a:solidFill>
                  <a:latin typeface="Arial" panose="020B0604020202020204" pitchFamily="34" charset="0"/>
                  <a:cs typeface="Arial" panose="020B0604020202020204" pitchFamily="34" charset="0"/>
                </a:rPr>
                <a:t> in culpa qui officia </a:t>
              </a:r>
              <a:r>
                <a:rPr lang="fr-FR" sz="4000" dirty="0" err="1">
                  <a:solidFill>
                    <a:srgbClr val="D9D9D9"/>
                  </a:solidFill>
                  <a:latin typeface="Arial" panose="020B0604020202020204" pitchFamily="34" charset="0"/>
                  <a:cs typeface="Arial" panose="020B0604020202020204" pitchFamily="34" charset="0"/>
                </a:rPr>
                <a:t>deserunt</a:t>
              </a:r>
              <a:r>
                <a:rPr lang="fr-FR" sz="4000" dirty="0">
                  <a:solidFill>
                    <a:srgbClr val="D9D9D9"/>
                  </a:solidFill>
                  <a:latin typeface="Arial" panose="020B0604020202020204" pitchFamily="34" charset="0"/>
                  <a:cs typeface="Arial" panose="020B0604020202020204" pitchFamily="34" charset="0"/>
                </a:rPr>
                <a:t> mollit </a:t>
              </a:r>
              <a:r>
                <a:rPr lang="fr-FR" sz="4000" dirty="0" err="1">
                  <a:solidFill>
                    <a:srgbClr val="D9D9D9"/>
                  </a:solidFill>
                  <a:latin typeface="Arial" panose="020B0604020202020204" pitchFamily="34" charset="0"/>
                  <a:cs typeface="Arial" panose="020B0604020202020204" pitchFamily="34" charset="0"/>
                </a:rPr>
                <a:t>anim</a:t>
              </a:r>
              <a:r>
                <a:rPr lang="fr-FR" sz="4000" dirty="0">
                  <a:solidFill>
                    <a:srgbClr val="D9D9D9"/>
                  </a:solidFill>
                  <a:latin typeface="Arial" panose="020B0604020202020204" pitchFamily="34" charset="0"/>
                  <a:cs typeface="Arial" panose="020B0604020202020204" pitchFamily="34" charset="0"/>
                </a:rPr>
                <a:t> id est </a:t>
              </a:r>
              <a:r>
                <a:rPr lang="fr-FR" sz="4000" dirty="0" err="1">
                  <a:solidFill>
                    <a:srgbClr val="D9D9D9"/>
                  </a:solidFill>
                  <a:latin typeface="Arial" panose="020B0604020202020204" pitchFamily="34" charset="0"/>
                  <a:cs typeface="Arial" panose="020B0604020202020204" pitchFamily="34" charset="0"/>
                </a:rPr>
                <a:t>laborum</a:t>
              </a:r>
              <a:r>
                <a:rPr lang="fr-FR" sz="4000" dirty="0">
                  <a:solidFill>
                    <a:srgbClr val="D9D9D9"/>
                  </a:solidFill>
                  <a:latin typeface="Arial" panose="020B0604020202020204" pitchFamily="34" charset="0"/>
                  <a:cs typeface="Arial" panose="020B0604020202020204" pitchFamily="34" charset="0"/>
                </a:rPr>
                <a:t>. Sed ut </a:t>
              </a:r>
              <a:r>
                <a:rPr lang="fr-FR" sz="4000" dirty="0" err="1">
                  <a:solidFill>
                    <a:srgbClr val="D9D9D9"/>
                  </a:solidFill>
                  <a:latin typeface="Arial" panose="020B0604020202020204" pitchFamily="34" charset="0"/>
                  <a:cs typeface="Arial" panose="020B0604020202020204" pitchFamily="34" charset="0"/>
                </a:rPr>
                <a:t>perspiciatis</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unde</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omnis</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iste</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natus</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error</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voluptatem</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accusantium</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dolor</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amet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cupidatat</a:t>
              </a:r>
              <a:r>
                <a:rPr lang="fr-FR" sz="4000" dirty="0">
                  <a:solidFill>
                    <a:srgbClr val="D9D9D9"/>
                  </a:solidFill>
                  <a:latin typeface="Arial" panose="020B0604020202020204" pitchFamily="34" charset="0"/>
                  <a:cs typeface="Arial" panose="020B0604020202020204" pitchFamily="34" charset="0"/>
                </a:rPr>
                <a:t> non </a:t>
              </a:r>
              <a:r>
                <a:rPr lang="fr-FR" sz="4000" dirty="0" err="1">
                  <a:solidFill>
                    <a:srgbClr val="D9D9D9"/>
                  </a:solidFill>
                  <a:latin typeface="Arial" panose="020B0604020202020204" pitchFamily="34" charset="0"/>
                  <a:cs typeface="Arial" panose="020B0604020202020204" pitchFamily="34" charset="0"/>
                </a:rPr>
                <a:t>proident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sunt</a:t>
              </a:r>
              <a:r>
                <a:rPr lang="fr-FR" sz="4000" dirty="0">
                  <a:solidFill>
                    <a:srgbClr val="D9D9D9"/>
                  </a:solidFill>
                  <a:latin typeface="Arial" panose="020B0604020202020204" pitchFamily="34" charset="0"/>
                  <a:cs typeface="Arial" panose="020B0604020202020204" pitchFamily="34" charset="0"/>
                </a:rPr>
                <a:t> in culpa qui officia </a:t>
              </a:r>
              <a:r>
                <a:rPr lang="fr-FR" sz="4000" dirty="0" err="1">
                  <a:solidFill>
                    <a:srgbClr val="D9D9D9"/>
                  </a:solidFill>
                  <a:latin typeface="Arial" panose="020B0604020202020204" pitchFamily="34" charset="0"/>
                  <a:cs typeface="Arial" panose="020B0604020202020204" pitchFamily="34" charset="0"/>
                </a:rPr>
                <a:t>deserunt</a:t>
              </a:r>
              <a:r>
                <a:rPr lang="fr-FR" sz="4000" dirty="0">
                  <a:solidFill>
                    <a:srgbClr val="D9D9D9"/>
                  </a:solidFill>
                  <a:latin typeface="Arial" panose="020B0604020202020204" pitchFamily="34" charset="0"/>
                  <a:cs typeface="Arial" panose="020B0604020202020204" pitchFamily="34" charset="0"/>
                </a:rPr>
                <a:t> mollit </a:t>
              </a:r>
              <a:r>
                <a:rPr lang="fr-FR" sz="4000" dirty="0" err="1">
                  <a:solidFill>
                    <a:srgbClr val="D9D9D9"/>
                  </a:solidFill>
                  <a:latin typeface="Arial" panose="020B0604020202020204" pitchFamily="34" charset="0"/>
                  <a:cs typeface="Arial" panose="020B0604020202020204" pitchFamily="34" charset="0"/>
                </a:rPr>
                <a:t>anim</a:t>
              </a:r>
              <a:r>
                <a:rPr lang="fr-FR" sz="4000" dirty="0">
                  <a:solidFill>
                    <a:srgbClr val="D9D9D9"/>
                  </a:solidFill>
                  <a:latin typeface="Arial" panose="020B0604020202020204" pitchFamily="34" charset="0"/>
                  <a:cs typeface="Arial" panose="020B0604020202020204" pitchFamily="34" charset="0"/>
                </a:rPr>
                <a:t> id. Sed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voluptatem</a:t>
              </a:r>
              <a:endParaRPr lang="fr-FR" sz="4000" dirty="0">
                <a:solidFill>
                  <a:srgbClr val="D9D9D9"/>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D9D9D9"/>
                  </a:solidFill>
                  <a:latin typeface="Arial" panose="020B0604020202020204" pitchFamily="34" charset="0"/>
                  <a:cs typeface="Arial" panose="020B0604020202020204" pitchFamily="34" charset="0"/>
                </a:rPr>
                <a:t>Voluptatem</a:t>
              </a:r>
              <a:endParaRPr lang="fr-FR" sz="4000" dirty="0">
                <a:solidFill>
                  <a:srgbClr val="D9D9D9"/>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D9D9D9"/>
                  </a:solidFill>
                  <a:latin typeface="Arial" panose="020B0604020202020204" pitchFamily="34" charset="0"/>
                  <a:cs typeface="Arial" panose="020B0604020202020204" pitchFamily="34" charset="0"/>
                </a:rPr>
                <a:t>Voluptatem</a:t>
              </a:r>
              <a:endParaRPr lang="fr-FR" sz="4000" dirty="0">
                <a:solidFill>
                  <a:srgbClr val="D9D9D9"/>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D9D9D9"/>
                  </a:solidFill>
                  <a:latin typeface="Arial" panose="020B0604020202020204" pitchFamily="34" charset="0"/>
                  <a:cs typeface="Arial" panose="020B0604020202020204" pitchFamily="34" charset="0"/>
                </a:rPr>
                <a:t>Voluptatem</a:t>
              </a:r>
              <a:endParaRPr lang="fr-FR" sz="4000" dirty="0">
                <a:solidFill>
                  <a:srgbClr val="D9D9D9"/>
                </a:solidFill>
                <a:latin typeface="Arial" panose="020B0604020202020204" pitchFamily="34" charset="0"/>
                <a:cs typeface="Arial" panose="020B0604020202020204" pitchFamily="34" charset="0"/>
              </a:endParaRPr>
            </a:p>
          </p:txBody>
        </p:sp>
        <p:sp>
          <p:nvSpPr>
            <p:cNvPr id="22" name="ZoneTexte 103">
              <a:extLst>
                <a:ext uri="{FF2B5EF4-FFF2-40B4-BE49-F238E27FC236}">
                  <a16:creationId xmlns:a16="http://schemas.microsoft.com/office/drawing/2014/main" id="{2B4846C2-C9AA-AFED-514B-50D80BDCFBE8}"/>
                </a:ext>
              </a:extLst>
            </p:cNvPr>
            <p:cNvSpPr txBox="1">
              <a:spLocks noChangeArrowheads="1"/>
            </p:cNvSpPr>
            <p:nvPr/>
          </p:nvSpPr>
          <p:spPr bwMode="auto">
            <a:xfrm>
              <a:off x="10245724" y="28488722"/>
              <a:ext cx="9720000" cy="90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fr-FR" sz="4000" dirty="0" err="1">
                  <a:solidFill>
                    <a:srgbClr val="D9D9D9"/>
                  </a:solidFill>
                  <a:latin typeface="Arial" panose="020B0604020202020204" pitchFamily="34" charset="0"/>
                  <a:cs typeface="Arial" panose="020B0604020202020204" pitchFamily="34" charset="0"/>
                </a:rPr>
                <a:t>Cupidatat</a:t>
              </a:r>
              <a:r>
                <a:rPr lang="fr-FR" sz="4000" dirty="0">
                  <a:solidFill>
                    <a:srgbClr val="D9D9D9"/>
                  </a:solidFill>
                  <a:latin typeface="Arial" panose="020B0604020202020204" pitchFamily="34" charset="0"/>
                  <a:cs typeface="Arial" panose="020B0604020202020204" pitchFamily="34" charset="0"/>
                </a:rPr>
                <a:t> non </a:t>
              </a:r>
              <a:r>
                <a:rPr lang="fr-FR" sz="4000" dirty="0" err="1">
                  <a:solidFill>
                    <a:srgbClr val="D9D9D9"/>
                  </a:solidFill>
                  <a:latin typeface="Arial" panose="020B0604020202020204" pitchFamily="34" charset="0"/>
                  <a:cs typeface="Arial" panose="020B0604020202020204" pitchFamily="34" charset="0"/>
                </a:rPr>
                <a:t>proident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sunt</a:t>
              </a:r>
              <a:r>
                <a:rPr lang="fr-FR" sz="4000" dirty="0">
                  <a:solidFill>
                    <a:srgbClr val="D9D9D9"/>
                  </a:solidFill>
                  <a:latin typeface="Arial" panose="020B0604020202020204" pitchFamily="34" charset="0"/>
                  <a:cs typeface="Arial" panose="020B0604020202020204" pitchFamily="34" charset="0"/>
                </a:rPr>
                <a:t> in culpa qui officia </a:t>
              </a:r>
              <a:r>
                <a:rPr lang="fr-FR" sz="4000" dirty="0" err="1">
                  <a:solidFill>
                    <a:srgbClr val="D9D9D9"/>
                  </a:solidFill>
                  <a:latin typeface="Arial" panose="020B0604020202020204" pitchFamily="34" charset="0"/>
                  <a:cs typeface="Arial" panose="020B0604020202020204" pitchFamily="34" charset="0"/>
                </a:rPr>
                <a:t>deserunt</a:t>
              </a:r>
              <a:r>
                <a:rPr lang="fr-FR" sz="4000" dirty="0">
                  <a:solidFill>
                    <a:srgbClr val="D9D9D9"/>
                  </a:solidFill>
                  <a:latin typeface="Arial" panose="020B0604020202020204" pitchFamily="34" charset="0"/>
                  <a:cs typeface="Arial" panose="020B0604020202020204" pitchFamily="34" charset="0"/>
                </a:rPr>
                <a:t> mollit </a:t>
              </a:r>
              <a:r>
                <a:rPr lang="fr-FR" sz="4000" dirty="0" err="1">
                  <a:solidFill>
                    <a:srgbClr val="D9D9D9"/>
                  </a:solidFill>
                  <a:latin typeface="Arial" panose="020B0604020202020204" pitchFamily="34" charset="0"/>
                  <a:cs typeface="Arial" panose="020B0604020202020204" pitchFamily="34" charset="0"/>
                </a:rPr>
                <a:t>anim</a:t>
              </a:r>
              <a:r>
                <a:rPr lang="fr-FR" sz="4000" dirty="0">
                  <a:solidFill>
                    <a:srgbClr val="D9D9D9"/>
                  </a:solidFill>
                  <a:latin typeface="Arial" panose="020B0604020202020204" pitchFamily="34" charset="0"/>
                  <a:cs typeface="Arial" panose="020B0604020202020204" pitchFamily="34" charset="0"/>
                </a:rPr>
                <a:t> id. Sed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voluptatem</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sint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occaecat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cupidatat</a:t>
              </a:r>
              <a:r>
                <a:rPr lang="fr-FR" sz="4000" dirty="0">
                  <a:solidFill>
                    <a:srgbClr val="D9D9D9"/>
                  </a:solidFill>
                  <a:latin typeface="Arial" panose="020B0604020202020204" pitchFamily="34" charset="0"/>
                  <a:cs typeface="Arial" panose="020B0604020202020204" pitchFamily="34" charset="0"/>
                </a:rPr>
                <a:t> non </a:t>
              </a:r>
              <a:r>
                <a:rPr lang="fr-FR" sz="4000" dirty="0" err="1">
                  <a:solidFill>
                    <a:srgbClr val="D9D9D9"/>
                  </a:solidFill>
                  <a:latin typeface="Arial" panose="020B0604020202020204" pitchFamily="34" charset="0"/>
                  <a:cs typeface="Arial" panose="020B0604020202020204" pitchFamily="34" charset="0"/>
                </a:rPr>
                <a:t>proident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sunt</a:t>
              </a:r>
              <a:r>
                <a:rPr lang="fr-FR" sz="4000" dirty="0">
                  <a:solidFill>
                    <a:srgbClr val="D9D9D9"/>
                  </a:solidFill>
                  <a:latin typeface="Arial" panose="020B0604020202020204" pitchFamily="34" charset="0"/>
                  <a:cs typeface="Arial" panose="020B0604020202020204" pitchFamily="34" charset="0"/>
                </a:rPr>
                <a:t> in culpa qui officia </a:t>
              </a:r>
              <a:r>
                <a:rPr lang="fr-FR" sz="4000" dirty="0" err="1">
                  <a:solidFill>
                    <a:srgbClr val="D9D9D9"/>
                  </a:solidFill>
                  <a:latin typeface="Arial" panose="020B0604020202020204" pitchFamily="34" charset="0"/>
                  <a:cs typeface="Arial" panose="020B0604020202020204" pitchFamily="34" charset="0"/>
                </a:rPr>
                <a:t>deserunt</a:t>
              </a:r>
              <a:r>
                <a:rPr lang="fr-FR" sz="4000" dirty="0">
                  <a:solidFill>
                    <a:srgbClr val="D9D9D9"/>
                  </a:solidFill>
                  <a:latin typeface="Arial" panose="020B0604020202020204" pitchFamily="34" charset="0"/>
                  <a:cs typeface="Arial" panose="020B0604020202020204" pitchFamily="34" charset="0"/>
                </a:rPr>
                <a:t> mollit </a:t>
              </a:r>
              <a:r>
                <a:rPr lang="fr-FR" sz="4000" dirty="0" err="1">
                  <a:solidFill>
                    <a:srgbClr val="D9D9D9"/>
                  </a:solidFill>
                  <a:latin typeface="Arial" panose="020B0604020202020204" pitchFamily="34" charset="0"/>
                  <a:cs typeface="Arial" panose="020B0604020202020204" pitchFamily="34" charset="0"/>
                </a:rPr>
                <a:t>anim</a:t>
              </a:r>
              <a:r>
                <a:rPr lang="fr-FR" sz="4000" dirty="0">
                  <a:solidFill>
                    <a:srgbClr val="D9D9D9"/>
                  </a:solidFill>
                  <a:latin typeface="Arial" panose="020B0604020202020204" pitchFamily="34" charset="0"/>
                  <a:cs typeface="Arial" panose="020B0604020202020204" pitchFamily="34" charset="0"/>
                </a:rPr>
                <a:t> id est </a:t>
              </a:r>
              <a:r>
                <a:rPr lang="fr-FR" sz="4000" dirty="0" err="1">
                  <a:solidFill>
                    <a:srgbClr val="D9D9D9"/>
                  </a:solidFill>
                  <a:latin typeface="Arial" panose="020B0604020202020204" pitchFamily="34" charset="0"/>
                  <a:cs typeface="Arial" panose="020B0604020202020204" pitchFamily="34" charset="0"/>
                </a:rPr>
                <a:t>laborum</a:t>
              </a:r>
              <a:r>
                <a:rPr lang="fr-FR" sz="4000" dirty="0">
                  <a:solidFill>
                    <a:srgbClr val="D9D9D9"/>
                  </a:solidFill>
                  <a:latin typeface="Arial" panose="020B0604020202020204" pitchFamily="34" charset="0"/>
                  <a:cs typeface="Arial" panose="020B0604020202020204" pitchFamily="34" charset="0"/>
                </a:rPr>
                <a:t>. Sed ut </a:t>
              </a:r>
              <a:r>
                <a:rPr lang="fr-FR" sz="4000" dirty="0" err="1">
                  <a:solidFill>
                    <a:srgbClr val="D9D9D9"/>
                  </a:solidFill>
                  <a:latin typeface="Arial" panose="020B0604020202020204" pitchFamily="34" charset="0"/>
                  <a:cs typeface="Arial" panose="020B0604020202020204" pitchFamily="34" charset="0"/>
                </a:rPr>
                <a:t>perspiciatis</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unde</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omnis</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iste</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natus</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error</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voluptatem</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accusantium</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dolor</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amet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cupidatat</a:t>
              </a:r>
              <a:r>
                <a:rPr lang="fr-FR" sz="4000" dirty="0">
                  <a:solidFill>
                    <a:srgbClr val="D9D9D9"/>
                  </a:solidFill>
                  <a:latin typeface="Arial" panose="020B0604020202020204" pitchFamily="34" charset="0"/>
                  <a:cs typeface="Arial" panose="020B0604020202020204" pitchFamily="34" charset="0"/>
                </a:rPr>
                <a:t> non </a:t>
              </a:r>
              <a:r>
                <a:rPr lang="fr-FR" sz="4000" dirty="0" err="1">
                  <a:solidFill>
                    <a:srgbClr val="D9D9D9"/>
                  </a:solidFill>
                  <a:latin typeface="Arial" panose="020B0604020202020204" pitchFamily="34" charset="0"/>
                  <a:cs typeface="Arial" panose="020B0604020202020204" pitchFamily="34" charset="0"/>
                </a:rPr>
                <a:t>proident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sunt</a:t>
              </a:r>
              <a:r>
                <a:rPr lang="fr-FR" sz="4000" dirty="0">
                  <a:solidFill>
                    <a:srgbClr val="D9D9D9"/>
                  </a:solidFill>
                  <a:latin typeface="Arial" panose="020B0604020202020204" pitchFamily="34" charset="0"/>
                  <a:cs typeface="Arial" panose="020B0604020202020204" pitchFamily="34" charset="0"/>
                </a:rPr>
                <a:t> in culpa qui officia </a:t>
              </a:r>
              <a:r>
                <a:rPr lang="fr-FR" sz="4000" dirty="0" err="1">
                  <a:solidFill>
                    <a:srgbClr val="D9D9D9"/>
                  </a:solidFill>
                  <a:latin typeface="Arial" panose="020B0604020202020204" pitchFamily="34" charset="0"/>
                  <a:cs typeface="Arial" panose="020B0604020202020204" pitchFamily="34" charset="0"/>
                </a:rPr>
                <a:t>deserunt</a:t>
              </a:r>
              <a:r>
                <a:rPr lang="fr-FR" sz="4000" dirty="0">
                  <a:solidFill>
                    <a:srgbClr val="D9D9D9"/>
                  </a:solidFill>
                  <a:latin typeface="Arial" panose="020B0604020202020204" pitchFamily="34" charset="0"/>
                  <a:cs typeface="Arial" panose="020B0604020202020204" pitchFamily="34" charset="0"/>
                </a:rPr>
                <a:t> mollit </a:t>
              </a:r>
              <a:r>
                <a:rPr lang="fr-FR" sz="4000" dirty="0" err="1">
                  <a:solidFill>
                    <a:srgbClr val="D9D9D9"/>
                  </a:solidFill>
                  <a:latin typeface="Arial" panose="020B0604020202020204" pitchFamily="34" charset="0"/>
                  <a:cs typeface="Arial" panose="020B0604020202020204" pitchFamily="34" charset="0"/>
                </a:rPr>
                <a:t>anim</a:t>
              </a:r>
              <a:r>
                <a:rPr lang="fr-FR" sz="4000" dirty="0">
                  <a:solidFill>
                    <a:srgbClr val="D9D9D9"/>
                  </a:solidFill>
                  <a:latin typeface="Arial" panose="020B0604020202020204" pitchFamily="34" charset="0"/>
                  <a:cs typeface="Arial" panose="020B0604020202020204" pitchFamily="34" charset="0"/>
                </a:rPr>
                <a:t> id. Sed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voluptatem</a:t>
              </a:r>
              <a:endParaRPr lang="fr-FR" sz="4000" dirty="0">
                <a:solidFill>
                  <a:srgbClr val="D9D9D9"/>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D9D9D9"/>
                  </a:solidFill>
                  <a:latin typeface="Arial" panose="020B0604020202020204" pitchFamily="34" charset="0"/>
                  <a:cs typeface="Arial" panose="020B0604020202020204" pitchFamily="34" charset="0"/>
                </a:rPr>
                <a:t>Voluptatem</a:t>
              </a:r>
              <a:endParaRPr lang="fr-FR" sz="4000" dirty="0">
                <a:solidFill>
                  <a:srgbClr val="D9D9D9"/>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D9D9D9"/>
                  </a:solidFill>
                  <a:latin typeface="Arial" panose="020B0604020202020204" pitchFamily="34" charset="0"/>
                  <a:cs typeface="Arial" panose="020B0604020202020204" pitchFamily="34" charset="0"/>
                </a:rPr>
                <a:t>Voluptatem</a:t>
              </a:r>
              <a:endParaRPr lang="fr-FR" sz="4000" dirty="0">
                <a:solidFill>
                  <a:srgbClr val="D9D9D9"/>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D9D9D9"/>
                  </a:solidFill>
                  <a:latin typeface="Arial" panose="020B0604020202020204" pitchFamily="34" charset="0"/>
                  <a:cs typeface="Arial" panose="020B0604020202020204" pitchFamily="34" charset="0"/>
                </a:rPr>
                <a:t>Voluptatem</a:t>
              </a:r>
              <a:endParaRPr lang="fr-FR" sz="4000" dirty="0">
                <a:solidFill>
                  <a:srgbClr val="D9D9D9"/>
                </a:solidFill>
                <a:latin typeface="Arial" panose="020B0604020202020204" pitchFamily="34" charset="0"/>
                <a:cs typeface="Arial" panose="020B0604020202020204" pitchFamily="34" charset="0"/>
              </a:endParaRPr>
            </a:p>
          </p:txBody>
        </p:sp>
        <p:sp>
          <p:nvSpPr>
            <p:cNvPr id="25" name="ZoneTexte 103">
              <a:extLst>
                <a:ext uri="{FF2B5EF4-FFF2-40B4-BE49-F238E27FC236}">
                  <a16:creationId xmlns:a16="http://schemas.microsoft.com/office/drawing/2014/main" id="{F6E83B54-5E70-30DD-3E0B-C7FF47DC3158}"/>
                </a:ext>
              </a:extLst>
            </p:cNvPr>
            <p:cNvSpPr txBox="1">
              <a:spLocks noChangeArrowheads="1"/>
            </p:cNvSpPr>
            <p:nvPr/>
          </p:nvSpPr>
          <p:spPr bwMode="auto">
            <a:xfrm>
              <a:off x="19908467" y="28488722"/>
              <a:ext cx="9720000" cy="90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fr-FR" sz="4000" dirty="0" err="1">
                  <a:solidFill>
                    <a:srgbClr val="D9D9D9"/>
                  </a:solidFill>
                  <a:latin typeface="Arial" panose="020B0604020202020204" pitchFamily="34" charset="0"/>
                  <a:cs typeface="Arial" panose="020B0604020202020204" pitchFamily="34" charset="0"/>
                </a:rPr>
                <a:t>Cupidatat</a:t>
              </a:r>
              <a:r>
                <a:rPr lang="fr-FR" sz="4000" dirty="0">
                  <a:solidFill>
                    <a:srgbClr val="D9D9D9"/>
                  </a:solidFill>
                  <a:latin typeface="Arial" panose="020B0604020202020204" pitchFamily="34" charset="0"/>
                  <a:cs typeface="Arial" panose="020B0604020202020204" pitchFamily="34" charset="0"/>
                </a:rPr>
                <a:t> non </a:t>
              </a:r>
              <a:r>
                <a:rPr lang="fr-FR" sz="4000" dirty="0" err="1">
                  <a:solidFill>
                    <a:srgbClr val="D9D9D9"/>
                  </a:solidFill>
                  <a:latin typeface="Arial" panose="020B0604020202020204" pitchFamily="34" charset="0"/>
                  <a:cs typeface="Arial" panose="020B0604020202020204" pitchFamily="34" charset="0"/>
                </a:rPr>
                <a:t>proident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sunt</a:t>
              </a:r>
              <a:r>
                <a:rPr lang="fr-FR" sz="4000" dirty="0">
                  <a:solidFill>
                    <a:srgbClr val="D9D9D9"/>
                  </a:solidFill>
                  <a:latin typeface="Arial" panose="020B0604020202020204" pitchFamily="34" charset="0"/>
                  <a:cs typeface="Arial" panose="020B0604020202020204" pitchFamily="34" charset="0"/>
                </a:rPr>
                <a:t> in culpa qui officia </a:t>
              </a:r>
              <a:r>
                <a:rPr lang="fr-FR" sz="4000" dirty="0" err="1">
                  <a:solidFill>
                    <a:srgbClr val="D9D9D9"/>
                  </a:solidFill>
                  <a:latin typeface="Arial" panose="020B0604020202020204" pitchFamily="34" charset="0"/>
                  <a:cs typeface="Arial" panose="020B0604020202020204" pitchFamily="34" charset="0"/>
                </a:rPr>
                <a:t>deserunt</a:t>
              </a:r>
              <a:r>
                <a:rPr lang="fr-FR" sz="4000" dirty="0">
                  <a:solidFill>
                    <a:srgbClr val="D9D9D9"/>
                  </a:solidFill>
                  <a:latin typeface="Arial" panose="020B0604020202020204" pitchFamily="34" charset="0"/>
                  <a:cs typeface="Arial" panose="020B0604020202020204" pitchFamily="34" charset="0"/>
                </a:rPr>
                <a:t> mollit </a:t>
              </a:r>
              <a:r>
                <a:rPr lang="fr-FR" sz="4000" dirty="0" err="1">
                  <a:solidFill>
                    <a:srgbClr val="D9D9D9"/>
                  </a:solidFill>
                  <a:latin typeface="Arial" panose="020B0604020202020204" pitchFamily="34" charset="0"/>
                  <a:cs typeface="Arial" panose="020B0604020202020204" pitchFamily="34" charset="0"/>
                </a:rPr>
                <a:t>anim</a:t>
              </a:r>
              <a:r>
                <a:rPr lang="fr-FR" sz="4000" dirty="0">
                  <a:solidFill>
                    <a:srgbClr val="D9D9D9"/>
                  </a:solidFill>
                  <a:latin typeface="Arial" panose="020B0604020202020204" pitchFamily="34" charset="0"/>
                  <a:cs typeface="Arial" panose="020B0604020202020204" pitchFamily="34" charset="0"/>
                </a:rPr>
                <a:t> id. Sed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voluptatem</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sint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occaecat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cupidatat</a:t>
              </a:r>
              <a:r>
                <a:rPr lang="fr-FR" sz="4000" dirty="0">
                  <a:solidFill>
                    <a:srgbClr val="D9D9D9"/>
                  </a:solidFill>
                  <a:latin typeface="Arial" panose="020B0604020202020204" pitchFamily="34" charset="0"/>
                  <a:cs typeface="Arial" panose="020B0604020202020204" pitchFamily="34" charset="0"/>
                </a:rPr>
                <a:t> non </a:t>
              </a:r>
              <a:r>
                <a:rPr lang="fr-FR" sz="4000" dirty="0" err="1">
                  <a:solidFill>
                    <a:srgbClr val="D9D9D9"/>
                  </a:solidFill>
                  <a:latin typeface="Arial" panose="020B0604020202020204" pitchFamily="34" charset="0"/>
                  <a:cs typeface="Arial" panose="020B0604020202020204" pitchFamily="34" charset="0"/>
                </a:rPr>
                <a:t>proident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sunt</a:t>
              </a:r>
              <a:r>
                <a:rPr lang="fr-FR" sz="4000" dirty="0">
                  <a:solidFill>
                    <a:srgbClr val="D9D9D9"/>
                  </a:solidFill>
                  <a:latin typeface="Arial" panose="020B0604020202020204" pitchFamily="34" charset="0"/>
                  <a:cs typeface="Arial" panose="020B0604020202020204" pitchFamily="34" charset="0"/>
                </a:rPr>
                <a:t> in culpa qui officia </a:t>
              </a:r>
              <a:r>
                <a:rPr lang="fr-FR" sz="4000" dirty="0" err="1">
                  <a:solidFill>
                    <a:srgbClr val="D9D9D9"/>
                  </a:solidFill>
                  <a:latin typeface="Arial" panose="020B0604020202020204" pitchFamily="34" charset="0"/>
                  <a:cs typeface="Arial" panose="020B0604020202020204" pitchFamily="34" charset="0"/>
                </a:rPr>
                <a:t>deserunt</a:t>
              </a:r>
              <a:r>
                <a:rPr lang="fr-FR" sz="4000" dirty="0">
                  <a:solidFill>
                    <a:srgbClr val="D9D9D9"/>
                  </a:solidFill>
                  <a:latin typeface="Arial" panose="020B0604020202020204" pitchFamily="34" charset="0"/>
                  <a:cs typeface="Arial" panose="020B0604020202020204" pitchFamily="34" charset="0"/>
                </a:rPr>
                <a:t> mollit </a:t>
              </a:r>
              <a:r>
                <a:rPr lang="fr-FR" sz="4000" dirty="0" err="1">
                  <a:solidFill>
                    <a:srgbClr val="D9D9D9"/>
                  </a:solidFill>
                  <a:latin typeface="Arial" panose="020B0604020202020204" pitchFamily="34" charset="0"/>
                  <a:cs typeface="Arial" panose="020B0604020202020204" pitchFamily="34" charset="0"/>
                </a:rPr>
                <a:t>anim</a:t>
              </a:r>
              <a:r>
                <a:rPr lang="fr-FR" sz="4000" dirty="0">
                  <a:solidFill>
                    <a:srgbClr val="D9D9D9"/>
                  </a:solidFill>
                  <a:latin typeface="Arial" panose="020B0604020202020204" pitchFamily="34" charset="0"/>
                  <a:cs typeface="Arial" panose="020B0604020202020204" pitchFamily="34" charset="0"/>
                </a:rPr>
                <a:t> id est </a:t>
              </a:r>
              <a:r>
                <a:rPr lang="fr-FR" sz="4000" dirty="0" err="1">
                  <a:solidFill>
                    <a:srgbClr val="D9D9D9"/>
                  </a:solidFill>
                  <a:latin typeface="Arial" panose="020B0604020202020204" pitchFamily="34" charset="0"/>
                  <a:cs typeface="Arial" panose="020B0604020202020204" pitchFamily="34" charset="0"/>
                </a:rPr>
                <a:t>laborum</a:t>
              </a:r>
              <a:r>
                <a:rPr lang="fr-FR" sz="4000" dirty="0">
                  <a:solidFill>
                    <a:srgbClr val="D9D9D9"/>
                  </a:solidFill>
                  <a:latin typeface="Arial" panose="020B0604020202020204" pitchFamily="34" charset="0"/>
                  <a:cs typeface="Arial" panose="020B0604020202020204" pitchFamily="34" charset="0"/>
                </a:rPr>
                <a:t>. Sed ut </a:t>
              </a:r>
              <a:r>
                <a:rPr lang="fr-FR" sz="4000" dirty="0" err="1">
                  <a:solidFill>
                    <a:srgbClr val="D9D9D9"/>
                  </a:solidFill>
                  <a:latin typeface="Arial" panose="020B0604020202020204" pitchFamily="34" charset="0"/>
                  <a:cs typeface="Arial" panose="020B0604020202020204" pitchFamily="34" charset="0"/>
                </a:rPr>
                <a:t>perspiciatis</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unde</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omnis</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iste</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natus</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error</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voluptatem</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accusantium</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dolor</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amet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cupidatat</a:t>
              </a:r>
              <a:r>
                <a:rPr lang="fr-FR" sz="4000" dirty="0">
                  <a:solidFill>
                    <a:srgbClr val="D9D9D9"/>
                  </a:solidFill>
                  <a:latin typeface="Arial" panose="020B0604020202020204" pitchFamily="34" charset="0"/>
                  <a:cs typeface="Arial" panose="020B0604020202020204" pitchFamily="34" charset="0"/>
                </a:rPr>
                <a:t> non </a:t>
              </a:r>
              <a:r>
                <a:rPr lang="fr-FR" sz="4000" dirty="0" err="1">
                  <a:solidFill>
                    <a:srgbClr val="D9D9D9"/>
                  </a:solidFill>
                  <a:latin typeface="Arial" panose="020B0604020202020204" pitchFamily="34" charset="0"/>
                  <a:cs typeface="Arial" panose="020B0604020202020204" pitchFamily="34" charset="0"/>
                </a:rPr>
                <a:t>proident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sunt</a:t>
              </a:r>
              <a:r>
                <a:rPr lang="fr-FR" sz="4000" dirty="0">
                  <a:solidFill>
                    <a:srgbClr val="D9D9D9"/>
                  </a:solidFill>
                  <a:latin typeface="Arial" panose="020B0604020202020204" pitchFamily="34" charset="0"/>
                  <a:cs typeface="Arial" panose="020B0604020202020204" pitchFamily="34" charset="0"/>
                </a:rPr>
                <a:t> in culpa qui officia </a:t>
              </a:r>
              <a:r>
                <a:rPr lang="fr-FR" sz="4000" dirty="0" err="1">
                  <a:solidFill>
                    <a:srgbClr val="D9D9D9"/>
                  </a:solidFill>
                  <a:latin typeface="Arial" panose="020B0604020202020204" pitchFamily="34" charset="0"/>
                  <a:cs typeface="Arial" panose="020B0604020202020204" pitchFamily="34" charset="0"/>
                </a:rPr>
                <a:t>deserunt</a:t>
              </a:r>
              <a:r>
                <a:rPr lang="fr-FR" sz="4000" dirty="0">
                  <a:solidFill>
                    <a:srgbClr val="D9D9D9"/>
                  </a:solidFill>
                  <a:latin typeface="Arial" panose="020B0604020202020204" pitchFamily="34" charset="0"/>
                  <a:cs typeface="Arial" panose="020B0604020202020204" pitchFamily="34" charset="0"/>
                </a:rPr>
                <a:t> mollit </a:t>
              </a:r>
              <a:r>
                <a:rPr lang="fr-FR" sz="4000" dirty="0" err="1">
                  <a:solidFill>
                    <a:srgbClr val="D9D9D9"/>
                  </a:solidFill>
                  <a:latin typeface="Arial" panose="020B0604020202020204" pitchFamily="34" charset="0"/>
                  <a:cs typeface="Arial" panose="020B0604020202020204" pitchFamily="34" charset="0"/>
                </a:rPr>
                <a:t>anim</a:t>
              </a:r>
              <a:r>
                <a:rPr lang="fr-FR" sz="4000" dirty="0">
                  <a:solidFill>
                    <a:srgbClr val="D9D9D9"/>
                  </a:solidFill>
                  <a:latin typeface="Arial" panose="020B0604020202020204" pitchFamily="34" charset="0"/>
                  <a:cs typeface="Arial" panose="020B0604020202020204" pitchFamily="34" charset="0"/>
                </a:rPr>
                <a:t> id. Sed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voluptatem</a:t>
              </a:r>
              <a:endParaRPr lang="fr-FR" sz="4000" dirty="0">
                <a:solidFill>
                  <a:srgbClr val="D9D9D9"/>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D9D9D9"/>
                  </a:solidFill>
                  <a:latin typeface="Arial" panose="020B0604020202020204" pitchFamily="34" charset="0"/>
                  <a:cs typeface="Arial" panose="020B0604020202020204" pitchFamily="34" charset="0"/>
                </a:rPr>
                <a:t>Voluptatem</a:t>
              </a:r>
              <a:endParaRPr lang="fr-FR" sz="4000" dirty="0">
                <a:solidFill>
                  <a:srgbClr val="D9D9D9"/>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D9D9D9"/>
                  </a:solidFill>
                  <a:latin typeface="Arial" panose="020B0604020202020204" pitchFamily="34" charset="0"/>
                  <a:cs typeface="Arial" panose="020B0604020202020204" pitchFamily="34" charset="0"/>
                </a:rPr>
                <a:t>Voluptatem</a:t>
              </a:r>
              <a:endParaRPr lang="fr-FR" sz="4000" dirty="0">
                <a:solidFill>
                  <a:srgbClr val="D9D9D9"/>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D9D9D9"/>
                  </a:solidFill>
                  <a:latin typeface="Arial" panose="020B0604020202020204" pitchFamily="34" charset="0"/>
                  <a:cs typeface="Arial" panose="020B0604020202020204" pitchFamily="34" charset="0"/>
                </a:rPr>
                <a:t>Voluptatem</a:t>
              </a:r>
              <a:endParaRPr lang="fr-FR" sz="4000" dirty="0">
                <a:solidFill>
                  <a:srgbClr val="D9D9D9"/>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119230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e 33">
            <a:extLst>
              <a:ext uri="{FF2B5EF4-FFF2-40B4-BE49-F238E27FC236}">
                <a16:creationId xmlns:a16="http://schemas.microsoft.com/office/drawing/2014/main" id="{56268CB9-4204-B5DB-0F8F-F195058706CC}"/>
              </a:ext>
            </a:extLst>
          </p:cNvPr>
          <p:cNvGrpSpPr/>
          <p:nvPr/>
        </p:nvGrpSpPr>
        <p:grpSpPr>
          <a:xfrm>
            <a:off x="527312" y="480100"/>
            <a:ext cx="29160000" cy="10800000"/>
            <a:chOff x="527312" y="480100"/>
            <a:chExt cx="29160000" cy="10800000"/>
          </a:xfrm>
        </p:grpSpPr>
        <p:grpSp>
          <p:nvGrpSpPr>
            <p:cNvPr id="42" name="Groupe 41">
              <a:extLst>
                <a:ext uri="{FF2B5EF4-FFF2-40B4-BE49-F238E27FC236}">
                  <a16:creationId xmlns:a16="http://schemas.microsoft.com/office/drawing/2014/main" id="{A42F426E-DF27-6032-5DC7-4A6CB5924670}"/>
                </a:ext>
              </a:extLst>
            </p:cNvPr>
            <p:cNvGrpSpPr/>
            <p:nvPr/>
          </p:nvGrpSpPr>
          <p:grpSpPr>
            <a:xfrm>
              <a:off x="527312" y="480100"/>
              <a:ext cx="29160000" cy="10800000"/>
              <a:chOff x="10331398" y="6017604"/>
              <a:chExt cx="29160000" cy="10800000"/>
            </a:xfrm>
          </p:grpSpPr>
          <p:sp>
            <p:nvSpPr>
              <p:cNvPr id="19" name="Rectangle 18">
                <a:extLst>
                  <a:ext uri="{FF2B5EF4-FFF2-40B4-BE49-F238E27FC236}">
                    <a16:creationId xmlns:a16="http://schemas.microsoft.com/office/drawing/2014/main" id="{23452F43-B32C-9665-9B5E-7474B127BD6F}"/>
                  </a:ext>
                </a:extLst>
              </p:cNvPr>
              <p:cNvSpPr/>
              <p:nvPr/>
            </p:nvSpPr>
            <p:spPr>
              <a:xfrm>
                <a:off x="10331398" y="6017604"/>
                <a:ext cx="29160000" cy="1080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D21363A3-B598-FD0A-D5F3-CDCA1AB401C8}"/>
                  </a:ext>
                </a:extLst>
              </p:cNvPr>
              <p:cNvSpPr/>
              <p:nvPr/>
            </p:nvSpPr>
            <p:spPr>
              <a:xfrm>
                <a:off x="10331398" y="6017604"/>
                <a:ext cx="29160000" cy="180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31" name="Larme 30">
                <a:extLst>
                  <a:ext uri="{FF2B5EF4-FFF2-40B4-BE49-F238E27FC236}">
                    <a16:creationId xmlns:a16="http://schemas.microsoft.com/office/drawing/2014/main" id="{CACC6F91-F3E3-237E-CC65-3C78BDBF345D}"/>
                  </a:ext>
                </a:extLst>
              </p:cNvPr>
              <p:cNvSpPr/>
              <p:nvPr/>
            </p:nvSpPr>
            <p:spPr>
              <a:xfrm>
                <a:off x="10422256" y="6226632"/>
                <a:ext cx="1440000" cy="1440000"/>
              </a:xfrm>
              <a:prstGeom prst="teardrop">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8800" dirty="0">
                    <a:latin typeface="Arial" panose="020B0604020202020204" pitchFamily="34" charset="0"/>
                    <a:cs typeface="Arial" panose="020B0604020202020204" pitchFamily="34" charset="0"/>
                  </a:rPr>
                  <a:t>X</a:t>
                </a:r>
              </a:p>
            </p:txBody>
          </p:sp>
          <p:sp>
            <p:nvSpPr>
              <p:cNvPr id="32" name="ZoneTexte 80">
                <a:extLst>
                  <a:ext uri="{FF2B5EF4-FFF2-40B4-BE49-F238E27FC236}">
                    <a16:creationId xmlns:a16="http://schemas.microsoft.com/office/drawing/2014/main" id="{37B790DC-06B3-0C1A-5587-35C7D8F8C7E3}"/>
                  </a:ext>
                </a:extLst>
              </p:cNvPr>
              <p:cNvSpPr txBox="1">
                <a:spLocks noChangeArrowheads="1"/>
              </p:cNvSpPr>
              <p:nvPr/>
            </p:nvSpPr>
            <p:spPr bwMode="auto">
              <a:xfrm>
                <a:off x="11996824" y="6392634"/>
                <a:ext cx="27000000"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6600" dirty="0">
                    <a:solidFill>
                      <a:schemeClr val="bg1"/>
                    </a:solidFill>
                  </a:rPr>
                  <a:t>TITLE</a:t>
                </a:r>
              </a:p>
            </p:txBody>
          </p:sp>
        </p:grpSp>
        <p:sp>
          <p:nvSpPr>
            <p:cNvPr id="23" name="ZoneTexte 103">
              <a:extLst>
                <a:ext uri="{FF2B5EF4-FFF2-40B4-BE49-F238E27FC236}">
                  <a16:creationId xmlns:a16="http://schemas.microsoft.com/office/drawing/2014/main" id="{2699A86D-1B15-07D8-1506-5DFCDDDDBD02}"/>
                </a:ext>
              </a:extLst>
            </p:cNvPr>
            <p:cNvSpPr txBox="1">
              <a:spLocks noChangeArrowheads="1"/>
            </p:cNvSpPr>
            <p:nvPr/>
          </p:nvSpPr>
          <p:spPr bwMode="auto">
            <a:xfrm>
              <a:off x="527312" y="2280100"/>
              <a:ext cx="9720000" cy="90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occaecat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est </a:t>
              </a:r>
              <a:r>
                <a:rPr lang="fr-FR" sz="4000" dirty="0" err="1">
                  <a:latin typeface="Arial" panose="020B0604020202020204" pitchFamily="34" charset="0"/>
                  <a:cs typeface="Arial" panose="020B0604020202020204" pitchFamily="34" charset="0"/>
                </a:rPr>
                <a:t>laborum</a:t>
              </a:r>
              <a:r>
                <a:rPr lang="fr-FR" sz="4000" dirty="0">
                  <a:latin typeface="Arial" panose="020B0604020202020204" pitchFamily="34" charset="0"/>
                  <a:cs typeface="Arial" panose="020B0604020202020204" pitchFamily="34" charset="0"/>
                </a:rPr>
                <a:t>. Sed ut </a:t>
              </a:r>
              <a:r>
                <a:rPr lang="fr-FR" sz="4000" dirty="0" err="1">
                  <a:latin typeface="Arial" panose="020B0604020202020204" pitchFamily="34" charset="0"/>
                  <a:cs typeface="Arial" panose="020B0604020202020204" pitchFamily="34" charset="0"/>
                </a:rPr>
                <a:t>perspiciatis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unde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omnis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iste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natus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error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accusantium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dolor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amet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p:txBody>
        </p:sp>
        <p:sp>
          <p:nvSpPr>
            <p:cNvPr id="24" name="ZoneTexte 103">
              <a:extLst>
                <a:ext uri="{FF2B5EF4-FFF2-40B4-BE49-F238E27FC236}">
                  <a16:creationId xmlns:a16="http://schemas.microsoft.com/office/drawing/2014/main" id="{137C1DBB-800F-3D98-67FE-61F31121F0FD}"/>
                </a:ext>
              </a:extLst>
            </p:cNvPr>
            <p:cNvSpPr txBox="1">
              <a:spLocks noChangeArrowheads="1"/>
            </p:cNvSpPr>
            <p:nvPr/>
          </p:nvSpPr>
          <p:spPr bwMode="auto">
            <a:xfrm>
              <a:off x="10247312" y="2278720"/>
              <a:ext cx="19440000" cy="90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occaecat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est </a:t>
              </a:r>
              <a:r>
                <a:rPr lang="fr-FR" sz="4000" dirty="0" err="1">
                  <a:latin typeface="Arial" panose="020B0604020202020204" pitchFamily="34" charset="0"/>
                  <a:cs typeface="Arial" panose="020B0604020202020204" pitchFamily="34" charset="0"/>
                </a:rPr>
                <a:t>laborum</a:t>
              </a:r>
              <a:r>
                <a:rPr lang="fr-FR" sz="4000" dirty="0">
                  <a:latin typeface="Arial" panose="020B0604020202020204" pitchFamily="34" charset="0"/>
                  <a:cs typeface="Arial" panose="020B0604020202020204" pitchFamily="34" charset="0"/>
                </a:rPr>
                <a:t>. Sed ut </a:t>
              </a:r>
              <a:r>
                <a:rPr lang="fr-FR" sz="4000" dirty="0" err="1">
                  <a:latin typeface="Arial" panose="020B0604020202020204" pitchFamily="34" charset="0"/>
                  <a:cs typeface="Arial" panose="020B0604020202020204" pitchFamily="34" charset="0"/>
                </a:rPr>
                <a:t>perspiciatis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unde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omnis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iste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natus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error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accusantium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dolor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amet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algn="just">
                <a:defRPr/>
              </a:pP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occaecat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est </a:t>
              </a:r>
              <a:r>
                <a:rPr lang="fr-FR" sz="4000" dirty="0" err="1">
                  <a:latin typeface="Arial" panose="020B0604020202020204" pitchFamily="34" charset="0"/>
                  <a:cs typeface="Arial" panose="020B0604020202020204" pitchFamily="34" charset="0"/>
                </a:rPr>
                <a:t>laborum</a:t>
              </a:r>
              <a:r>
                <a:rPr lang="fr-FR" sz="4000" dirty="0">
                  <a:latin typeface="Arial" panose="020B0604020202020204" pitchFamily="34" charset="0"/>
                  <a:cs typeface="Arial" panose="020B0604020202020204" pitchFamily="34" charset="0"/>
                </a:rPr>
                <a:t>. Sed ut </a:t>
              </a:r>
              <a:r>
                <a:rPr lang="fr-FR" sz="4000" dirty="0" err="1">
                  <a:latin typeface="Arial" panose="020B0604020202020204" pitchFamily="34" charset="0"/>
                  <a:cs typeface="Arial" panose="020B0604020202020204" pitchFamily="34" charset="0"/>
                </a:rPr>
                <a:t>perspiciatis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unde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omnis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iste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natus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error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accusantium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dolor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amet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algn="just">
                <a:defRPr/>
              </a:pPr>
              <a:endParaRPr lang="fr-FR" sz="4000" dirty="0">
                <a:latin typeface="Arial" panose="020B0604020202020204" pitchFamily="34" charset="0"/>
                <a:cs typeface="Arial" panose="020B0604020202020204" pitchFamily="34" charset="0"/>
              </a:endParaRPr>
            </a:p>
          </p:txBody>
        </p:sp>
      </p:grpSp>
      <p:grpSp>
        <p:nvGrpSpPr>
          <p:cNvPr id="35" name="Groupe 34">
            <a:extLst>
              <a:ext uri="{FF2B5EF4-FFF2-40B4-BE49-F238E27FC236}">
                <a16:creationId xmlns:a16="http://schemas.microsoft.com/office/drawing/2014/main" id="{001E90B2-DC80-8422-FE1E-08A2850221F9}"/>
              </a:ext>
            </a:extLst>
          </p:cNvPr>
          <p:cNvGrpSpPr/>
          <p:nvPr/>
        </p:nvGrpSpPr>
        <p:grpSpPr>
          <a:xfrm>
            <a:off x="525724" y="13585530"/>
            <a:ext cx="29161588" cy="10800000"/>
            <a:chOff x="525724" y="13585530"/>
            <a:chExt cx="29161588" cy="10800000"/>
          </a:xfrm>
        </p:grpSpPr>
        <p:grpSp>
          <p:nvGrpSpPr>
            <p:cNvPr id="2" name="Groupe 1">
              <a:extLst>
                <a:ext uri="{FF2B5EF4-FFF2-40B4-BE49-F238E27FC236}">
                  <a16:creationId xmlns:a16="http://schemas.microsoft.com/office/drawing/2014/main" id="{7462F43A-359D-E127-43FE-4BAB68C8DC42}"/>
                </a:ext>
              </a:extLst>
            </p:cNvPr>
            <p:cNvGrpSpPr/>
            <p:nvPr/>
          </p:nvGrpSpPr>
          <p:grpSpPr>
            <a:xfrm>
              <a:off x="527312" y="13585530"/>
              <a:ext cx="29160000" cy="10800000"/>
              <a:chOff x="10331398" y="6017604"/>
              <a:chExt cx="29160000" cy="10800000"/>
            </a:xfrm>
          </p:grpSpPr>
          <p:sp>
            <p:nvSpPr>
              <p:cNvPr id="3" name="Rectangle 2">
                <a:extLst>
                  <a:ext uri="{FF2B5EF4-FFF2-40B4-BE49-F238E27FC236}">
                    <a16:creationId xmlns:a16="http://schemas.microsoft.com/office/drawing/2014/main" id="{09C90EE3-857F-D464-5A96-A7DF7C30EA80}"/>
                  </a:ext>
                </a:extLst>
              </p:cNvPr>
              <p:cNvSpPr/>
              <p:nvPr/>
            </p:nvSpPr>
            <p:spPr>
              <a:xfrm>
                <a:off x="10331398" y="6017604"/>
                <a:ext cx="29160000" cy="1080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91985383-AD36-13A5-A75C-08A01A291B37}"/>
                  </a:ext>
                </a:extLst>
              </p:cNvPr>
              <p:cNvSpPr/>
              <p:nvPr/>
            </p:nvSpPr>
            <p:spPr>
              <a:xfrm>
                <a:off x="10331398" y="6017604"/>
                <a:ext cx="29160000" cy="180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5" name="Larme 4">
                <a:extLst>
                  <a:ext uri="{FF2B5EF4-FFF2-40B4-BE49-F238E27FC236}">
                    <a16:creationId xmlns:a16="http://schemas.microsoft.com/office/drawing/2014/main" id="{D4D15715-CCC8-0D11-BE97-465B6ACB6628}"/>
                  </a:ext>
                </a:extLst>
              </p:cNvPr>
              <p:cNvSpPr/>
              <p:nvPr/>
            </p:nvSpPr>
            <p:spPr>
              <a:xfrm>
                <a:off x="10422256" y="6226632"/>
                <a:ext cx="1440000" cy="1440000"/>
              </a:xfrm>
              <a:prstGeom prst="teardrop">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8800" dirty="0">
                    <a:latin typeface="Arial" panose="020B0604020202020204" pitchFamily="34" charset="0"/>
                    <a:cs typeface="Arial" panose="020B0604020202020204" pitchFamily="34" charset="0"/>
                  </a:rPr>
                  <a:t>X</a:t>
                </a:r>
              </a:p>
            </p:txBody>
          </p:sp>
          <p:sp>
            <p:nvSpPr>
              <p:cNvPr id="6" name="ZoneTexte 80">
                <a:extLst>
                  <a:ext uri="{FF2B5EF4-FFF2-40B4-BE49-F238E27FC236}">
                    <a16:creationId xmlns:a16="http://schemas.microsoft.com/office/drawing/2014/main" id="{BFFBE62B-6C87-B9B0-43A8-567161D11742}"/>
                  </a:ext>
                </a:extLst>
              </p:cNvPr>
              <p:cNvSpPr txBox="1">
                <a:spLocks noChangeArrowheads="1"/>
              </p:cNvSpPr>
              <p:nvPr/>
            </p:nvSpPr>
            <p:spPr bwMode="auto">
              <a:xfrm>
                <a:off x="11996825" y="6392634"/>
                <a:ext cx="27000000"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6600" dirty="0">
                    <a:solidFill>
                      <a:schemeClr val="bg1"/>
                    </a:solidFill>
                  </a:rPr>
                  <a:t>TITLE</a:t>
                </a:r>
              </a:p>
            </p:txBody>
          </p:sp>
        </p:grpSp>
        <p:sp>
          <p:nvSpPr>
            <p:cNvPr id="25" name="ZoneTexte 103">
              <a:extLst>
                <a:ext uri="{FF2B5EF4-FFF2-40B4-BE49-F238E27FC236}">
                  <a16:creationId xmlns:a16="http://schemas.microsoft.com/office/drawing/2014/main" id="{D8BBC1AC-1555-68B9-5A3D-93F5C9A81B0B}"/>
                </a:ext>
              </a:extLst>
            </p:cNvPr>
            <p:cNvSpPr txBox="1">
              <a:spLocks noChangeArrowheads="1"/>
            </p:cNvSpPr>
            <p:nvPr/>
          </p:nvSpPr>
          <p:spPr bwMode="auto">
            <a:xfrm>
              <a:off x="525724" y="15385157"/>
              <a:ext cx="9720000" cy="90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Sed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occaecat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est </a:t>
              </a:r>
              <a:r>
                <a:rPr lang="fr-FR" sz="4000" dirty="0" err="1">
                  <a:solidFill>
                    <a:srgbClr val="000000"/>
                  </a:solidFill>
                  <a:latin typeface="Arial" panose="020B0604020202020204" pitchFamily="34" charset="0"/>
                  <a:cs typeface="Arial" panose="020B0604020202020204" pitchFamily="34" charset="0"/>
                </a:rPr>
                <a:t>laborum</a:t>
              </a:r>
              <a:r>
                <a:rPr lang="fr-FR" sz="4000" dirty="0">
                  <a:solidFill>
                    <a:srgbClr val="000000"/>
                  </a:solidFill>
                  <a:latin typeface="Arial" panose="020B0604020202020204" pitchFamily="34" charset="0"/>
                  <a:cs typeface="Arial" panose="020B0604020202020204" pitchFamily="34" charset="0"/>
                </a:rPr>
                <a:t>. Sed ut </a:t>
              </a:r>
              <a:r>
                <a:rPr lang="fr-FR" sz="4000" dirty="0" err="1">
                  <a:solidFill>
                    <a:srgbClr val="000000"/>
                  </a:solidFill>
                  <a:latin typeface="Arial" panose="020B0604020202020204" pitchFamily="34" charset="0"/>
                  <a:cs typeface="Arial" panose="020B0604020202020204" pitchFamily="34" charset="0"/>
                </a:rPr>
                <a:t>perspiciatis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unde</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omnis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iste</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natus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error</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accusantium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dolor</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amet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Sed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p:txBody>
        </p:sp>
        <p:sp>
          <p:nvSpPr>
            <p:cNvPr id="26" name="ZoneTexte 103">
              <a:extLst>
                <a:ext uri="{FF2B5EF4-FFF2-40B4-BE49-F238E27FC236}">
                  <a16:creationId xmlns:a16="http://schemas.microsoft.com/office/drawing/2014/main" id="{65685776-39C2-71F0-703C-7FAEA78937D2}"/>
                </a:ext>
              </a:extLst>
            </p:cNvPr>
            <p:cNvSpPr txBox="1">
              <a:spLocks noChangeArrowheads="1"/>
            </p:cNvSpPr>
            <p:nvPr/>
          </p:nvSpPr>
          <p:spPr bwMode="auto">
            <a:xfrm>
              <a:off x="10245724" y="15383404"/>
              <a:ext cx="19440000" cy="90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Sed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occaecat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est </a:t>
              </a:r>
              <a:r>
                <a:rPr lang="fr-FR" sz="4000" dirty="0" err="1">
                  <a:solidFill>
                    <a:srgbClr val="000000"/>
                  </a:solidFill>
                  <a:latin typeface="Arial" panose="020B0604020202020204" pitchFamily="34" charset="0"/>
                  <a:cs typeface="Arial" panose="020B0604020202020204" pitchFamily="34" charset="0"/>
                </a:rPr>
                <a:t>laborum</a:t>
              </a:r>
              <a:r>
                <a:rPr lang="fr-FR" sz="4000" dirty="0">
                  <a:solidFill>
                    <a:srgbClr val="000000"/>
                  </a:solidFill>
                  <a:latin typeface="Arial" panose="020B0604020202020204" pitchFamily="34" charset="0"/>
                  <a:cs typeface="Arial" panose="020B0604020202020204" pitchFamily="34" charset="0"/>
                </a:rPr>
                <a:t>. Sed ut </a:t>
              </a:r>
              <a:r>
                <a:rPr lang="fr-FR" sz="4000" dirty="0" err="1">
                  <a:solidFill>
                    <a:srgbClr val="000000"/>
                  </a:solidFill>
                  <a:latin typeface="Arial" panose="020B0604020202020204" pitchFamily="34" charset="0"/>
                  <a:cs typeface="Arial" panose="020B0604020202020204" pitchFamily="34" charset="0"/>
                </a:rPr>
                <a:t>perspiciatis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unde</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omnis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iste</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natus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error</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accusantium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dolor</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amet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Sed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algn="just">
                <a:defRPr/>
              </a:pP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Sed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occaecat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est </a:t>
              </a:r>
              <a:r>
                <a:rPr lang="fr-FR" sz="4000" dirty="0" err="1">
                  <a:solidFill>
                    <a:srgbClr val="000000"/>
                  </a:solidFill>
                  <a:latin typeface="Arial" panose="020B0604020202020204" pitchFamily="34" charset="0"/>
                  <a:cs typeface="Arial" panose="020B0604020202020204" pitchFamily="34" charset="0"/>
                </a:rPr>
                <a:t>laborum</a:t>
              </a:r>
              <a:r>
                <a:rPr lang="fr-FR" sz="4000" dirty="0">
                  <a:solidFill>
                    <a:srgbClr val="000000"/>
                  </a:solidFill>
                  <a:latin typeface="Arial" panose="020B0604020202020204" pitchFamily="34" charset="0"/>
                  <a:cs typeface="Arial" panose="020B0604020202020204" pitchFamily="34" charset="0"/>
                </a:rPr>
                <a:t>. Sed ut </a:t>
              </a:r>
              <a:r>
                <a:rPr lang="fr-FR" sz="4000" dirty="0" err="1">
                  <a:solidFill>
                    <a:srgbClr val="000000"/>
                  </a:solidFill>
                  <a:latin typeface="Arial" panose="020B0604020202020204" pitchFamily="34" charset="0"/>
                  <a:cs typeface="Arial" panose="020B0604020202020204" pitchFamily="34" charset="0"/>
                </a:rPr>
                <a:t>perspiciatis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unde</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omnis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iste</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natus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error</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accusantium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dolor</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amet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Sed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p:txBody>
        </p:sp>
      </p:grpSp>
      <p:grpSp>
        <p:nvGrpSpPr>
          <p:cNvPr id="36" name="Groupe 35">
            <a:extLst>
              <a:ext uri="{FF2B5EF4-FFF2-40B4-BE49-F238E27FC236}">
                <a16:creationId xmlns:a16="http://schemas.microsoft.com/office/drawing/2014/main" id="{0DD485CD-8752-A2F0-F4DC-DA65A66254F9}"/>
              </a:ext>
            </a:extLst>
          </p:cNvPr>
          <p:cNvGrpSpPr/>
          <p:nvPr/>
        </p:nvGrpSpPr>
        <p:grpSpPr>
          <a:xfrm>
            <a:off x="525724" y="26690960"/>
            <a:ext cx="29161588" cy="10800000"/>
            <a:chOff x="525724" y="26690960"/>
            <a:chExt cx="29161588" cy="10800000"/>
          </a:xfrm>
        </p:grpSpPr>
        <p:grpSp>
          <p:nvGrpSpPr>
            <p:cNvPr id="7" name="Groupe 6">
              <a:extLst>
                <a:ext uri="{FF2B5EF4-FFF2-40B4-BE49-F238E27FC236}">
                  <a16:creationId xmlns:a16="http://schemas.microsoft.com/office/drawing/2014/main" id="{560E471C-572F-EE6F-BC99-7C558FDEAB05}"/>
                </a:ext>
              </a:extLst>
            </p:cNvPr>
            <p:cNvGrpSpPr/>
            <p:nvPr/>
          </p:nvGrpSpPr>
          <p:grpSpPr>
            <a:xfrm>
              <a:off x="527312" y="26690960"/>
              <a:ext cx="29160000" cy="10800000"/>
              <a:chOff x="10331398" y="6017604"/>
              <a:chExt cx="29160000" cy="10800000"/>
            </a:xfrm>
          </p:grpSpPr>
          <p:sp>
            <p:nvSpPr>
              <p:cNvPr id="8" name="Rectangle 7">
                <a:extLst>
                  <a:ext uri="{FF2B5EF4-FFF2-40B4-BE49-F238E27FC236}">
                    <a16:creationId xmlns:a16="http://schemas.microsoft.com/office/drawing/2014/main" id="{6DEFB05A-97D7-6148-010A-77184F825A19}"/>
                  </a:ext>
                </a:extLst>
              </p:cNvPr>
              <p:cNvSpPr/>
              <p:nvPr/>
            </p:nvSpPr>
            <p:spPr>
              <a:xfrm>
                <a:off x="10331398" y="6017604"/>
                <a:ext cx="29160000" cy="10800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1897C890-B8D0-FC62-C384-1B3089C2A553}"/>
                  </a:ext>
                </a:extLst>
              </p:cNvPr>
              <p:cNvSpPr/>
              <p:nvPr/>
            </p:nvSpPr>
            <p:spPr>
              <a:xfrm>
                <a:off x="10331398" y="6017604"/>
                <a:ext cx="29160000" cy="180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12" name="Larme 11">
                <a:extLst>
                  <a:ext uri="{FF2B5EF4-FFF2-40B4-BE49-F238E27FC236}">
                    <a16:creationId xmlns:a16="http://schemas.microsoft.com/office/drawing/2014/main" id="{D161C279-BA08-94CA-CE05-166BD30FF7AC}"/>
                  </a:ext>
                </a:extLst>
              </p:cNvPr>
              <p:cNvSpPr/>
              <p:nvPr/>
            </p:nvSpPr>
            <p:spPr>
              <a:xfrm>
                <a:off x="10422256" y="6226632"/>
                <a:ext cx="1440000" cy="1440000"/>
              </a:xfrm>
              <a:prstGeom prst="teardrop">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8800" dirty="0">
                    <a:latin typeface="Arial" panose="020B0604020202020204" pitchFamily="34" charset="0"/>
                    <a:cs typeface="Arial" panose="020B0604020202020204" pitchFamily="34" charset="0"/>
                  </a:rPr>
                  <a:t>X</a:t>
                </a:r>
              </a:p>
            </p:txBody>
          </p:sp>
          <p:sp>
            <p:nvSpPr>
              <p:cNvPr id="14" name="ZoneTexte 80">
                <a:extLst>
                  <a:ext uri="{FF2B5EF4-FFF2-40B4-BE49-F238E27FC236}">
                    <a16:creationId xmlns:a16="http://schemas.microsoft.com/office/drawing/2014/main" id="{D20897A4-BC2B-ACCC-0099-7DCFD9AC1DFD}"/>
                  </a:ext>
                </a:extLst>
              </p:cNvPr>
              <p:cNvSpPr txBox="1">
                <a:spLocks noChangeArrowheads="1"/>
              </p:cNvSpPr>
              <p:nvPr/>
            </p:nvSpPr>
            <p:spPr bwMode="auto">
              <a:xfrm>
                <a:off x="11996825" y="6392634"/>
                <a:ext cx="27000000"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6600" dirty="0">
                    <a:solidFill>
                      <a:schemeClr val="bg1"/>
                    </a:solidFill>
                  </a:rPr>
                  <a:t>TITLE</a:t>
                </a:r>
              </a:p>
            </p:txBody>
          </p:sp>
        </p:grpSp>
        <p:sp>
          <p:nvSpPr>
            <p:cNvPr id="27" name="ZoneTexte 103">
              <a:extLst>
                <a:ext uri="{FF2B5EF4-FFF2-40B4-BE49-F238E27FC236}">
                  <a16:creationId xmlns:a16="http://schemas.microsoft.com/office/drawing/2014/main" id="{975ABB87-390B-E67B-0092-DAD3159C8A89}"/>
                </a:ext>
              </a:extLst>
            </p:cNvPr>
            <p:cNvSpPr txBox="1">
              <a:spLocks noChangeArrowheads="1"/>
            </p:cNvSpPr>
            <p:nvPr/>
          </p:nvSpPr>
          <p:spPr bwMode="auto">
            <a:xfrm>
              <a:off x="525724" y="28489841"/>
              <a:ext cx="9720000" cy="90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fr-FR" sz="4000" dirty="0" err="1">
                  <a:solidFill>
                    <a:srgbClr val="D9D9D9"/>
                  </a:solidFill>
                  <a:latin typeface="Arial" panose="020B0604020202020204" pitchFamily="34" charset="0"/>
                  <a:cs typeface="Arial" panose="020B0604020202020204" pitchFamily="34" charset="0"/>
                </a:rPr>
                <a:t>Cupidatat</a:t>
              </a:r>
              <a:r>
                <a:rPr lang="fr-FR" sz="4000" dirty="0">
                  <a:solidFill>
                    <a:srgbClr val="D9D9D9"/>
                  </a:solidFill>
                  <a:latin typeface="Arial" panose="020B0604020202020204" pitchFamily="34" charset="0"/>
                  <a:cs typeface="Arial" panose="020B0604020202020204" pitchFamily="34" charset="0"/>
                </a:rPr>
                <a:t> non </a:t>
              </a:r>
              <a:r>
                <a:rPr lang="fr-FR" sz="4000" dirty="0" err="1">
                  <a:solidFill>
                    <a:srgbClr val="D9D9D9"/>
                  </a:solidFill>
                  <a:latin typeface="Arial" panose="020B0604020202020204" pitchFamily="34" charset="0"/>
                  <a:cs typeface="Arial" panose="020B0604020202020204" pitchFamily="34" charset="0"/>
                </a:rPr>
                <a:t>proident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sunt</a:t>
              </a:r>
              <a:r>
                <a:rPr lang="fr-FR" sz="4000" dirty="0">
                  <a:solidFill>
                    <a:srgbClr val="D9D9D9"/>
                  </a:solidFill>
                  <a:latin typeface="Arial" panose="020B0604020202020204" pitchFamily="34" charset="0"/>
                  <a:cs typeface="Arial" panose="020B0604020202020204" pitchFamily="34" charset="0"/>
                </a:rPr>
                <a:t> in culpa qui officia </a:t>
              </a:r>
              <a:r>
                <a:rPr lang="fr-FR" sz="4000" dirty="0" err="1">
                  <a:solidFill>
                    <a:srgbClr val="D9D9D9"/>
                  </a:solidFill>
                  <a:latin typeface="Arial" panose="020B0604020202020204" pitchFamily="34" charset="0"/>
                  <a:cs typeface="Arial" panose="020B0604020202020204" pitchFamily="34" charset="0"/>
                </a:rPr>
                <a:t>deserunt</a:t>
              </a:r>
              <a:r>
                <a:rPr lang="fr-FR" sz="4000" dirty="0">
                  <a:solidFill>
                    <a:srgbClr val="D9D9D9"/>
                  </a:solidFill>
                  <a:latin typeface="Arial" panose="020B0604020202020204" pitchFamily="34" charset="0"/>
                  <a:cs typeface="Arial" panose="020B0604020202020204" pitchFamily="34" charset="0"/>
                </a:rPr>
                <a:t> mollit </a:t>
              </a:r>
              <a:r>
                <a:rPr lang="fr-FR" sz="4000" dirty="0" err="1">
                  <a:solidFill>
                    <a:srgbClr val="D9D9D9"/>
                  </a:solidFill>
                  <a:latin typeface="Arial" panose="020B0604020202020204" pitchFamily="34" charset="0"/>
                  <a:cs typeface="Arial" panose="020B0604020202020204" pitchFamily="34" charset="0"/>
                </a:rPr>
                <a:t>anim</a:t>
              </a:r>
              <a:r>
                <a:rPr lang="fr-FR" sz="4000" dirty="0">
                  <a:solidFill>
                    <a:srgbClr val="D9D9D9"/>
                  </a:solidFill>
                  <a:latin typeface="Arial" panose="020B0604020202020204" pitchFamily="34" charset="0"/>
                  <a:cs typeface="Arial" panose="020B0604020202020204" pitchFamily="34" charset="0"/>
                </a:rPr>
                <a:t> id. Sed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voluptatem</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sint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occaecat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cupidatat</a:t>
              </a:r>
              <a:r>
                <a:rPr lang="fr-FR" sz="4000" dirty="0">
                  <a:solidFill>
                    <a:srgbClr val="D9D9D9"/>
                  </a:solidFill>
                  <a:latin typeface="Arial" panose="020B0604020202020204" pitchFamily="34" charset="0"/>
                  <a:cs typeface="Arial" panose="020B0604020202020204" pitchFamily="34" charset="0"/>
                </a:rPr>
                <a:t> non </a:t>
              </a:r>
              <a:r>
                <a:rPr lang="fr-FR" sz="4000" dirty="0" err="1">
                  <a:solidFill>
                    <a:srgbClr val="D9D9D9"/>
                  </a:solidFill>
                  <a:latin typeface="Arial" panose="020B0604020202020204" pitchFamily="34" charset="0"/>
                  <a:cs typeface="Arial" panose="020B0604020202020204" pitchFamily="34" charset="0"/>
                </a:rPr>
                <a:t>proident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sunt</a:t>
              </a:r>
              <a:r>
                <a:rPr lang="fr-FR" sz="4000" dirty="0">
                  <a:solidFill>
                    <a:srgbClr val="D9D9D9"/>
                  </a:solidFill>
                  <a:latin typeface="Arial" panose="020B0604020202020204" pitchFamily="34" charset="0"/>
                  <a:cs typeface="Arial" panose="020B0604020202020204" pitchFamily="34" charset="0"/>
                </a:rPr>
                <a:t> in culpa qui officia </a:t>
              </a:r>
              <a:r>
                <a:rPr lang="fr-FR" sz="4000" dirty="0" err="1">
                  <a:solidFill>
                    <a:srgbClr val="D9D9D9"/>
                  </a:solidFill>
                  <a:latin typeface="Arial" panose="020B0604020202020204" pitchFamily="34" charset="0"/>
                  <a:cs typeface="Arial" panose="020B0604020202020204" pitchFamily="34" charset="0"/>
                </a:rPr>
                <a:t>deserunt</a:t>
              </a:r>
              <a:r>
                <a:rPr lang="fr-FR" sz="4000" dirty="0">
                  <a:solidFill>
                    <a:srgbClr val="D9D9D9"/>
                  </a:solidFill>
                  <a:latin typeface="Arial" panose="020B0604020202020204" pitchFamily="34" charset="0"/>
                  <a:cs typeface="Arial" panose="020B0604020202020204" pitchFamily="34" charset="0"/>
                </a:rPr>
                <a:t> mollit </a:t>
              </a:r>
              <a:r>
                <a:rPr lang="fr-FR" sz="4000" dirty="0" err="1">
                  <a:solidFill>
                    <a:srgbClr val="D9D9D9"/>
                  </a:solidFill>
                  <a:latin typeface="Arial" panose="020B0604020202020204" pitchFamily="34" charset="0"/>
                  <a:cs typeface="Arial" panose="020B0604020202020204" pitchFamily="34" charset="0"/>
                </a:rPr>
                <a:t>anim</a:t>
              </a:r>
              <a:r>
                <a:rPr lang="fr-FR" sz="4000" dirty="0">
                  <a:solidFill>
                    <a:srgbClr val="D9D9D9"/>
                  </a:solidFill>
                  <a:latin typeface="Arial" panose="020B0604020202020204" pitchFamily="34" charset="0"/>
                  <a:cs typeface="Arial" panose="020B0604020202020204" pitchFamily="34" charset="0"/>
                </a:rPr>
                <a:t> id est </a:t>
              </a:r>
              <a:r>
                <a:rPr lang="fr-FR" sz="4000" dirty="0" err="1">
                  <a:solidFill>
                    <a:srgbClr val="D9D9D9"/>
                  </a:solidFill>
                  <a:latin typeface="Arial" panose="020B0604020202020204" pitchFamily="34" charset="0"/>
                  <a:cs typeface="Arial" panose="020B0604020202020204" pitchFamily="34" charset="0"/>
                </a:rPr>
                <a:t>laborum</a:t>
              </a:r>
              <a:r>
                <a:rPr lang="fr-FR" sz="4000" dirty="0">
                  <a:solidFill>
                    <a:srgbClr val="D9D9D9"/>
                  </a:solidFill>
                  <a:latin typeface="Arial" panose="020B0604020202020204" pitchFamily="34" charset="0"/>
                  <a:cs typeface="Arial" panose="020B0604020202020204" pitchFamily="34" charset="0"/>
                </a:rPr>
                <a:t>. Sed ut </a:t>
              </a:r>
              <a:r>
                <a:rPr lang="fr-FR" sz="4000" dirty="0" err="1">
                  <a:solidFill>
                    <a:srgbClr val="D9D9D9"/>
                  </a:solidFill>
                  <a:latin typeface="Arial" panose="020B0604020202020204" pitchFamily="34" charset="0"/>
                  <a:cs typeface="Arial" panose="020B0604020202020204" pitchFamily="34" charset="0"/>
                </a:rPr>
                <a:t>perspiciatis</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unde</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omnis</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iste</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natus</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error</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voluptatem</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accusantium</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dolor</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amet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cupidatat</a:t>
              </a:r>
              <a:r>
                <a:rPr lang="fr-FR" sz="4000" dirty="0">
                  <a:solidFill>
                    <a:srgbClr val="D9D9D9"/>
                  </a:solidFill>
                  <a:latin typeface="Arial" panose="020B0604020202020204" pitchFamily="34" charset="0"/>
                  <a:cs typeface="Arial" panose="020B0604020202020204" pitchFamily="34" charset="0"/>
                </a:rPr>
                <a:t> non </a:t>
              </a:r>
              <a:r>
                <a:rPr lang="fr-FR" sz="4000" dirty="0" err="1">
                  <a:solidFill>
                    <a:srgbClr val="D9D9D9"/>
                  </a:solidFill>
                  <a:latin typeface="Arial" panose="020B0604020202020204" pitchFamily="34" charset="0"/>
                  <a:cs typeface="Arial" panose="020B0604020202020204" pitchFamily="34" charset="0"/>
                </a:rPr>
                <a:t>proident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sunt</a:t>
              </a:r>
              <a:r>
                <a:rPr lang="fr-FR" sz="4000" dirty="0">
                  <a:solidFill>
                    <a:srgbClr val="D9D9D9"/>
                  </a:solidFill>
                  <a:latin typeface="Arial" panose="020B0604020202020204" pitchFamily="34" charset="0"/>
                  <a:cs typeface="Arial" panose="020B0604020202020204" pitchFamily="34" charset="0"/>
                </a:rPr>
                <a:t> in culpa qui officia </a:t>
              </a:r>
              <a:r>
                <a:rPr lang="fr-FR" sz="4000" dirty="0" err="1">
                  <a:solidFill>
                    <a:srgbClr val="D9D9D9"/>
                  </a:solidFill>
                  <a:latin typeface="Arial" panose="020B0604020202020204" pitchFamily="34" charset="0"/>
                  <a:cs typeface="Arial" panose="020B0604020202020204" pitchFamily="34" charset="0"/>
                </a:rPr>
                <a:t>deserunt</a:t>
              </a:r>
              <a:r>
                <a:rPr lang="fr-FR" sz="4000" dirty="0">
                  <a:solidFill>
                    <a:srgbClr val="D9D9D9"/>
                  </a:solidFill>
                  <a:latin typeface="Arial" panose="020B0604020202020204" pitchFamily="34" charset="0"/>
                  <a:cs typeface="Arial" panose="020B0604020202020204" pitchFamily="34" charset="0"/>
                </a:rPr>
                <a:t> mollit </a:t>
              </a:r>
              <a:r>
                <a:rPr lang="fr-FR" sz="4000" dirty="0" err="1">
                  <a:solidFill>
                    <a:srgbClr val="D9D9D9"/>
                  </a:solidFill>
                  <a:latin typeface="Arial" panose="020B0604020202020204" pitchFamily="34" charset="0"/>
                  <a:cs typeface="Arial" panose="020B0604020202020204" pitchFamily="34" charset="0"/>
                </a:rPr>
                <a:t>anim</a:t>
              </a:r>
              <a:r>
                <a:rPr lang="fr-FR" sz="4000" dirty="0">
                  <a:solidFill>
                    <a:srgbClr val="D9D9D9"/>
                  </a:solidFill>
                  <a:latin typeface="Arial" panose="020B0604020202020204" pitchFamily="34" charset="0"/>
                  <a:cs typeface="Arial" panose="020B0604020202020204" pitchFamily="34" charset="0"/>
                </a:rPr>
                <a:t> id. Sed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voluptatem</a:t>
              </a:r>
              <a:endParaRPr lang="fr-FR" sz="4000" dirty="0">
                <a:solidFill>
                  <a:srgbClr val="D9D9D9"/>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D9D9D9"/>
                  </a:solidFill>
                  <a:latin typeface="Arial" panose="020B0604020202020204" pitchFamily="34" charset="0"/>
                  <a:cs typeface="Arial" panose="020B0604020202020204" pitchFamily="34" charset="0"/>
                </a:rPr>
                <a:t>Voluptatem</a:t>
              </a:r>
              <a:endParaRPr lang="fr-FR" sz="4000" dirty="0">
                <a:solidFill>
                  <a:srgbClr val="D9D9D9"/>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D9D9D9"/>
                  </a:solidFill>
                  <a:latin typeface="Arial" panose="020B0604020202020204" pitchFamily="34" charset="0"/>
                  <a:cs typeface="Arial" panose="020B0604020202020204" pitchFamily="34" charset="0"/>
                </a:rPr>
                <a:t>Voluptatem</a:t>
              </a:r>
              <a:endParaRPr lang="fr-FR" sz="4000" dirty="0">
                <a:solidFill>
                  <a:srgbClr val="D9D9D9"/>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D9D9D9"/>
                  </a:solidFill>
                  <a:latin typeface="Arial" panose="020B0604020202020204" pitchFamily="34" charset="0"/>
                  <a:cs typeface="Arial" panose="020B0604020202020204" pitchFamily="34" charset="0"/>
                </a:rPr>
                <a:t>Voluptatem</a:t>
              </a:r>
              <a:endParaRPr lang="fr-FR" sz="4000" dirty="0">
                <a:solidFill>
                  <a:srgbClr val="D9D9D9"/>
                </a:solidFill>
                <a:latin typeface="Arial" panose="020B0604020202020204" pitchFamily="34" charset="0"/>
                <a:cs typeface="Arial" panose="020B0604020202020204" pitchFamily="34" charset="0"/>
              </a:endParaRPr>
            </a:p>
          </p:txBody>
        </p:sp>
        <p:sp>
          <p:nvSpPr>
            <p:cNvPr id="28" name="ZoneTexte 103">
              <a:extLst>
                <a:ext uri="{FF2B5EF4-FFF2-40B4-BE49-F238E27FC236}">
                  <a16:creationId xmlns:a16="http://schemas.microsoft.com/office/drawing/2014/main" id="{FCFD0B1E-3A67-C8A5-1F82-A7AD02FB9F6F}"/>
                </a:ext>
              </a:extLst>
            </p:cNvPr>
            <p:cNvSpPr txBox="1">
              <a:spLocks noChangeArrowheads="1"/>
            </p:cNvSpPr>
            <p:nvPr/>
          </p:nvSpPr>
          <p:spPr bwMode="auto">
            <a:xfrm>
              <a:off x="10245724" y="28487342"/>
              <a:ext cx="19440000" cy="90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fr-FR" sz="4000" dirty="0" err="1">
                  <a:solidFill>
                    <a:srgbClr val="D9D9D9"/>
                  </a:solidFill>
                  <a:latin typeface="Arial" panose="020B0604020202020204" pitchFamily="34" charset="0"/>
                  <a:cs typeface="Arial" panose="020B0604020202020204" pitchFamily="34" charset="0"/>
                </a:rPr>
                <a:t>Cupidatat</a:t>
              </a:r>
              <a:r>
                <a:rPr lang="fr-FR" sz="4000" dirty="0">
                  <a:solidFill>
                    <a:srgbClr val="D9D9D9"/>
                  </a:solidFill>
                  <a:latin typeface="Arial" panose="020B0604020202020204" pitchFamily="34" charset="0"/>
                  <a:cs typeface="Arial" panose="020B0604020202020204" pitchFamily="34" charset="0"/>
                </a:rPr>
                <a:t> non </a:t>
              </a:r>
              <a:r>
                <a:rPr lang="fr-FR" sz="4000" dirty="0" err="1">
                  <a:solidFill>
                    <a:srgbClr val="D9D9D9"/>
                  </a:solidFill>
                  <a:latin typeface="Arial" panose="020B0604020202020204" pitchFamily="34" charset="0"/>
                  <a:cs typeface="Arial" panose="020B0604020202020204" pitchFamily="34" charset="0"/>
                </a:rPr>
                <a:t>proident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sunt</a:t>
              </a:r>
              <a:r>
                <a:rPr lang="fr-FR" sz="4000" dirty="0">
                  <a:solidFill>
                    <a:srgbClr val="D9D9D9"/>
                  </a:solidFill>
                  <a:latin typeface="Arial" panose="020B0604020202020204" pitchFamily="34" charset="0"/>
                  <a:cs typeface="Arial" panose="020B0604020202020204" pitchFamily="34" charset="0"/>
                </a:rPr>
                <a:t> in culpa qui officia </a:t>
              </a:r>
              <a:r>
                <a:rPr lang="fr-FR" sz="4000" dirty="0" err="1">
                  <a:solidFill>
                    <a:srgbClr val="D9D9D9"/>
                  </a:solidFill>
                  <a:latin typeface="Arial" panose="020B0604020202020204" pitchFamily="34" charset="0"/>
                  <a:cs typeface="Arial" panose="020B0604020202020204" pitchFamily="34" charset="0"/>
                </a:rPr>
                <a:t>deserunt</a:t>
              </a:r>
              <a:r>
                <a:rPr lang="fr-FR" sz="4000" dirty="0">
                  <a:solidFill>
                    <a:srgbClr val="D9D9D9"/>
                  </a:solidFill>
                  <a:latin typeface="Arial" panose="020B0604020202020204" pitchFamily="34" charset="0"/>
                  <a:cs typeface="Arial" panose="020B0604020202020204" pitchFamily="34" charset="0"/>
                </a:rPr>
                <a:t> mollit </a:t>
              </a:r>
              <a:r>
                <a:rPr lang="fr-FR" sz="4000" dirty="0" err="1">
                  <a:solidFill>
                    <a:srgbClr val="D9D9D9"/>
                  </a:solidFill>
                  <a:latin typeface="Arial" panose="020B0604020202020204" pitchFamily="34" charset="0"/>
                  <a:cs typeface="Arial" panose="020B0604020202020204" pitchFamily="34" charset="0"/>
                </a:rPr>
                <a:t>anim</a:t>
              </a:r>
              <a:r>
                <a:rPr lang="fr-FR" sz="4000" dirty="0">
                  <a:solidFill>
                    <a:srgbClr val="D9D9D9"/>
                  </a:solidFill>
                  <a:latin typeface="Arial" panose="020B0604020202020204" pitchFamily="34" charset="0"/>
                  <a:cs typeface="Arial" panose="020B0604020202020204" pitchFamily="34" charset="0"/>
                </a:rPr>
                <a:t> id. Sed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voluptatem</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sint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occaecat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cupidatat</a:t>
              </a:r>
              <a:r>
                <a:rPr lang="fr-FR" sz="4000" dirty="0">
                  <a:solidFill>
                    <a:srgbClr val="D9D9D9"/>
                  </a:solidFill>
                  <a:latin typeface="Arial" panose="020B0604020202020204" pitchFamily="34" charset="0"/>
                  <a:cs typeface="Arial" panose="020B0604020202020204" pitchFamily="34" charset="0"/>
                </a:rPr>
                <a:t> non </a:t>
              </a:r>
              <a:r>
                <a:rPr lang="fr-FR" sz="4000" dirty="0" err="1">
                  <a:solidFill>
                    <a:srgbClr val="D9D9D9"/>
                  </a:solidFill>
                  <a:latin typeface="Arial" panose="020B0604020202020204" pitchFamily="34" charset="0"/>
                  <a:cs typeface="Arial" panose="020B0604020202020204" pitchFamily="34" charset="0"/>
                </a:rPr>
                <a:t>proident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sunt</a:t>
              </a:r>
              <a:r>
                <a:rPr lang="fr-FR" sz="4000" dirty="0">
                  <a:solidFill>
                    <a:srgbClr val="D9D9D9"/>
                  </a:solidFill>
                  <a:latin typeface="Arial" panose="020B0604020202020204" pitchFamily="34" charset="0"/>
                  <a:cs typeface="Arial" panose="020B0604020202020204" pitchFamily="34" charset="0"/>
                </a:rPr>
                <a:t> in culpa qui officia </a:t>
              </a:r>
              <a:r>
                <a:rPr lang="fr-FR" sz="4000" dirty="0" err="1">
                  <a:solidFill>
                    <a:srgbClr val="D9D9D9"/>
                  </a:solidFill>
                  <a:latin typeface="Arial" panose="020B0604020202020204" pitchFamily="34" charset="0"/>
                  <a:cs typeface="Arial" panose="020B0604020202020204" pitchFamily="34" charset="0"/>
                </a:rPr>
                <a:t>deserunt</a:t>
              </a:r>
              <a:r>
                <a:rPr lang="fr-FR" sz="4000" dirty="0">
                  <a:solidFill>
                    <a:srgbClr val="D9D9D9"/>
                  </a:solidFill>
                  <a:latin typeface="Arial" panose="020B0604020202020204" pitchFamily="34" charset="0"/>
                  <a:cs typeface="Arial" panose="020B0604020202020204" pitchFamily="34" charset="0"/>
                </a:rPr>
                <a:t> mollit </a:t>
              </a:r>
              <a:r>
                <a:rPr lang="fr-FR" sz="4000" dirty="0" err="1">
                  <a:solidFill>
                    <a:srgbClr val="D9D9D9"/>
                  </a:solidFill>
                  <a:latin typeface="Arial" panose="020B0604020202020204" pitchFamily="34" charset="0"/>
                  <a:cs typeface="Arial" panose="020B0604020202020204" pitchFamily="34" charset="0"/>
                </a:rPr>
                <a:t>anim</a:t>
              </a:r>
              <a:r>
                <a:rPr lang="fr-FR" sz="4000" dirty="0">
                  <a:solidFill>
                    <a:srgbClr val="D9D9D9"/>
                  </a:solidFill>
                  <a:latin typeface="Arial" panose="020B0604020202020204" pitchFamily="34" charset="0"/>
                  <a:cs typeface="Arial" panose="020B0604020202020204" pitchFamily="34" charset="0"/>
                </a:rPr>
                <a:t> id est </a:t>
              </a:r>
              <a:r>
                <a:rPr lang="fr-FR" sz="4000" dirty="0" err="1">
                  <a:solidFill>
                    <a:srgbClr val="D9D9D9"/>
                  </a:solidFill>
                  <a:latin typeface="Arial" panose="020B0604020202020204" pitchFamily="34" charset="0"/>
                  <a:cs typeface="Arial" panose="020B0604020202020204" pitchFamily="34" charset="0"/>
                </a:rPr>
                <a:t>laborum</a:t>
              </a:r>
              <a:r>
                <a:rPr lang="fr-FR" sz="4000" dirty="0">
                  <a:solidFill>
                    <a:srgbClr val="D9D9D9"/>
                  </a:solidFill>
                  <a:latin typeface="Arial" panose="020B0604020202020204" pitchFamily="34" charset="0"/>
                  <a:cs typeface="Arial" panose="020B0604020202020204" pitchFamily="34" charset="0"/>
                </a:rPr>
                <a:t>. Sed ut </a:t>
              </a:r>
              <a:r>
                <a:rPr lang="fr-FR" sz="4000" dirty="0" err="1">
                  <a:solidFill>
                    <a:srgbClr val="D9D9D9"/>
                  </a:solidFill>
                  <a:latin typeface="Arial" panose="020B0604020202020204" pitchFamily="34" charset="0"/>
                  <a:cs typeface="Arial" panose="020B0604020202020204" pitchFamily="34" charset="0"/>
                </a:rPr>
                <a:t>perspiciatis</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unde</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omnis</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iste</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natus</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error</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voluptatem</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accusantium</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dolor</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amet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cupidatat</a:t>
              </a:r>
              <a:r>
                <a:rPr lang="fr-FR" sz="4000" dirty="0">
                  <a:solidFill>
                    <a:srgbClr val="D9D9D9"/>
                  </a:solidFill>
                  <a:latin typeface="Arial" panose="020B0604020202020204" pitchFamily="34" charset="0"/>
                  <a:cs typeface="Arial" panose="020B0604020202020204" pitchFamily="34" charset="0"/>
                </a:rPr>
                <a:t> non </a:t>
              </a:r>
              <a:r>
                <a:rPr lang="fr-FR" sz="4000" dirty="0" err="1">
                  <a:solidFill>
                    <a:srgbClr val="D9D9D9"/>
                  </a:solidFill>
                  <a:latin typeface="Arial" panose="020B0604020202020204" pitchFamily="34" charset="0"/>
                  <a:cs typeface="Arial" panose="020B0604020202020204" pitchFamily="34" charset="0"/>
                </a:rPr>
                <a:t>proident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sunt</a:t>
              </a:r>
              <a:r>
                <a:rPr lang="fr-FR" sz="4000" dirty="0">
                  <a:solidFill>
                    <a:srgbClr val="D9D9D9"/>
                  </a:solidFill>
                  <a:latin typeface="Arial" panose="020B0604020202020204" pitchFamily="34" charset="0"/>
                  <a:cs typeface="Arial" panose="020B0604020202020204" pitchFamily="34" charset="0"/>
                </a:rPr>
                <a:t> in culpa qui officia </a:t>
              </a:r>
              <a:r>
                <a:rPr lang="fr-FR" sz="4000" dirty="0" err="1">
                  <a:solidFill>
                    <a:srgbClr val="D9D9D9"/>
                  </a:solidFill>
                  <a:latin typeface="Arial" panose="020B0604020202020204" pitchFamily="34" charset="0"/>
                  <a:cs typeface="Arial" panose="020B0604020202020204" pitchFamily="34" charset="0"/>
                </a:rPr>
                <a:t>deserunt</a:t>
              </a:r>
              <a:r>
                <a:rPr lang="fr-FR" sz="4000" dirty="0">
                  <a:solidFill>
                    <a:srgbClr val="D9D9D9"/>
                  </a:solidFill>
                  <a:latin typeface="Arial" panose="020B0604020202020204" pitchFamily="34" charset="0"/>
                  <a:cs typeface="Arial" panose="020B0604020202020204" pitchFamily="34" charset="0"/>
                </a:rPr>
                <a:t> mollit </a:t>
              </a:r>
              <a:r>
                <a:rPr lang="fr-FR" sz="4000" dirty="0" err="1">
                  <a:solidFill>
                    <a:srgbClr val="D9D9D9"/>
                  </a:solidFill>
                  <a:latin typeface="Arial" panose="020B0604020202020204" pitchFamily="34" charset="0"/>
                  <a:cs typeface="Arial" panose="020B0604020202020204" pitchFamily="34" charset="0"/>
                </a:rPr>
                <a:t>anim</a:t>
              </a:r>
              <a:r>
                <a:rPr lang="fr-FR" sz="4000" dirty="0">
                  <a:solidFill>
                    <a:srgbClr val="D9D9D9"/>
                  </a:solidFill>
                  <a:latin typeface="Arial" panose="020B0604020202020204" pitchFamily="34" charset="0"/>
                  <a:cs typeface="Arial" panose="020B0604020202020204" pitchFamily="34" charset="0"/>
                </a:rPr>
                <a:t> id. Sed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voluptatem</a:t>
              </a:r>
              <a:endParaRPr lang="fr-FR" sz="4000" dirty="0">
                <a:solidFill>
                  <a:srgbClr val="D9D9D9"/>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D9D9D9"/>
                  </a:solidFill>
                  <a:latin typeface="Arial" panose="020B0604020202020204" pitchFamily="34" charset="0"/>
                  <a:cs typeface="Arial" panose="020B0604020202020204" pitchFamily="34" charset="0"/>
                </a:rPr>
                <a:t>Voluptatem</a:t>
              </a:r>
              <a:endParaRPr lang="fr-FR" sz="4000" dirty="0">
                <a:solidFill>
                  <a:srgbClr val="D9D9D9"/>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D9D9D9"/>
                  </a:solidFill>
                  <a:latin typeface="Arial" panose="020B0604020202020204" pitchFamily="34" charset="0"/>
                  <a:cs typeface="Arial" panose="020B0604020202020204" pitchFamily="34" charset="0"/>
                </a:rPr>
                <a:t>Voluptatem</a:t>
              </a:r>
              <a:endParaRPr lang="fr-FR" sz="4000" dirty="0">
                <a:solidFill>
                  <a:srgbClr val="D9D9D9"/>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D9D9D9"/>
                  </a:solidFill>
                  <a:latin typeface="Arial" panose="020B0604020202020204" pitchFamily="34" charset="0"/>
                  <a:cs typeface="Arial" panose="020B0604020202020204" pitchFamily="34" charset="0"/>
                </a:rPr>
                <a:t>Voluptatem</a:t>
              </a:r>
              <a:endParaRPr lang="fr-FR" sz="4000" dirty="0">
                <a:solidFill>
                  <a:srgbClr val="D9D9D9"/>
                </a:solidFill>
                <a:latin typeface="Arial" panose="020B0604020202020204" pitchFamily="34" charset="0"/>
                <a:cs typeface="Arial" panose="020B0604020202020204" pitchFamily="34" charset="0"/>
              </a:endParaRPr>
            </a:p>
            <a:p>
              <a:pPr algn="just">
                <a:defRPr/>
              </a:pPr>
              <a:r>
                <a:rPr lang="fr-FR" sz="4000" dirty="0" err="1">
                  <a:solidFill>
                    <a:srgbClr val="D9D9D9"/>
                  </a:solidFill>
                  <a:latin typeface="Arial" panose="020B0604020202020204" pitchFamily="34" charset="0"/>
                  <a:cs typeface="Arial" panose="020B0604020202020204" pitchFamily="34" charset="0"/>
                </a:rPr>
                <a:t>Cupidatat</a:t>
              </a:r>
              <a:r>
                <a:rPr lang="fr-FR" sz="4000" dirty="0">
                  <a:solidFill>
                    <a:srgbClr val="D9D9D9"/>
                  </a:solidFill>
                  <a:latin typeface="Arial" panose="020B0604020202020204" pitchFamily="34" charset="0"/>
                  <a:cs typeface="Arial" panose="020B0604020202020204" pitchFamily="34" charset="0"/>
                </a:rPr>
                <a:t> non </a:t>
              </a:r>
              <a:r>
                <a:rPr lang="fr-FR" sz="4000" dirty="0" err="1">
                  <a:solidFill>
                    <a:srgbClr val="D9D9D9"/>
                  </a:solidFill>
                  <a:latin typeface="Arial" panose="020B0604020202020204" pitchFamily="34" charset="0"/>
                  <a:cs typeface="Arial" panose="020B0604020202020204" pitchFamily="34" charset="0"/>
                </a:rPr>
                <a:t>proident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sunt</a:t>
              </a:r>
              <a:r>
                <a:rPr lang="fr-FR" sz="4000" dirty="0">
                  <a:solidFill>
                    <a:srgbClr val="D9D9D9"/>
                  </a:solidFill>
                  <a:latin typeface="Arial" panose="020B0604020202020204" pitchFamily="34" charset="0"/>
                  <a:cs typeface="Arial" panose="020B0604020202020204" pitchFamily="34" charset="0"/>
                </a:rPr>
                <a:t> in culpa qui officia </a:t>
              </a:r>
              <a:r>
                <a:rPr lang="fr-FR" sz="4000" dirty="0" err="1">
                  <a:solidFill>
                    <a:srgbClr val="D9D9D9"/>
                  </a:solidFill>
                  <a:latin typeface="Arial" panose="020B0604020202020204" pitchFamily="34" charset="0"/>
                  <a:cs typeface="Arial" panose="020B0604020202020204" pitchFamily="34" charset="0"/>
                </a:rPr>
                <a:t>deserunt</a:t>
              </a:r>
              <a:r>
                <a:rPr lang="fr-FR" sz="4000" dirty="0">
                  <a:solidFill>
                    <a:srgbClr val="D9D9D9"/>
                  </a:solidFill>
                  <a:latin typeface="Arial" panose="020B0604020202020204" pitchFamily="34" charset="0"/>
                  <a:cs typeface="Arial" panose="020B0604020202020204" pitchFamily="34" charset="0"/>
                </a:rPr>
                <a:t> mollit </a:t>
              </a:r>
              <a:r>
                <a:rPr lang="fr-FR" sz="4000" dirty="0" err="1">
                  <a:solidFill>
                    <a:srgbClr val="D9D9D9"/>
                  </a:solidFill>
                  <a:latin typeface="Arial" panose="020B0604020202020204" pitchFamily="34" charset="0"/>
                  <a:cs typeface="Arial" panose="020B0604020202020204" pitchFamily="34" charset="0"/>
                </a:rPr>
                <a:t>anim</a:t>
              </a:r>
              <a:r>
                <a:rPr lang="fr-FR" sz="4000" dirty="0">
                  <a:solidFill>
                    <a:srgbClr val="D9D9D9"/>
                  </a:solidFill>
                  <a:latin typeface="Arial" panose="020B0604020202020204" pitchFamily="34" charset="0"/>
                  <a:cs typeface="Arial" panose="020B0604020202020204" pitchFamily="34" charset="0"/>
                </a:rPr>
                <a:t> id. Sed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voluptatem</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sint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occaecat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cupidatat</a:t>
              </a:r>
              <a:r>
                <a:rPr lang="fr-FR" sz="4000" dirty="0">
                  <a:solidFill>
                    <a:srgbClr val="D9D9D9"/>
                  </a:solidFill>
                  <a:latin typeface="Arial" panose="020B0604020202020204" pitchFamily="34" charset="0"/>
                  <a:cs typeface="Arial" panose="020B0604020202020204" pitchFamily="34" charset="0"/>
                </a:rPr>
                <a:t> non </a:t>
              </a:r>
              <a:r>
                <a:rPr lang="fr-FR" sz="4000" dirty="0" err="1">
                  <a:solidFill>
                    <a:srgbClr val="D9D9D9"/>
                  </a:solidFill>
                  <a:latin typeface="Arial" panose="020B0604020202020204" pitchFamily="34" charset="0"/>
                  <a:cs typeface="Arial" panose="020B0604020202020204" pitchFamily="34" charset="0"/>
                </a:rPr>
                <a:t>proident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sunt</a:t>
              </a:r>
              <a:r>
                <a:rPr lang="fr-FR" sz="4000" dirty="0">
                  <a:solidFill>
                    <a:srgbClr val="D9D9D9"/>
                  </a:solidFill>
                  <a:latin typeface="Arial" panose="020B0604020202020204" pitchFamily="34" charset="0"/>
                  <a:cs typeface="Arial" panose="020B0604020202020204" pitchFamily="34" charset="0"/>
                </a:rPr>
                <a:t> in culpa qui officia </a:t>
              </a:r>
              <a:r>
                <a:rPr lang="fr-FR" sz="4000" dirty="0" err="1">
                  <a:solidFill>
                    <a:srgbClr val="D9D9D9"/>
                  </a:solidFill>
                  <a:latin typeface="Arial" panose="020B0604020202020204" pitchFamily="34" charset="0"/>
                  <a:cs typeface="Arial" panose="020B0604020202020204" pitchFamily="34" charset="0"/>
                </a:rPr>
                <a:t>deserunt</a:t>
              </a:r>
              <a:r>
                <a:rPr lang="fr-FR" sz="4000" dirty="0">
                  <a:solidFill>
                    <a:srgbClr val="D9D9D9"/>
                  </a:solidFill>
                  <a:latin typeface="Arial" panose="020B0604020202020204" pitchFamily="34" charset="0"/>
                  <a:cs typeface="Arial" panose="020B0604020202020204" pitchFamily="34" charset="0"/>
                </a:rPr>
                <a:t> mollit </a:t>
              </a:r>
              <a:r>
                <a:rPr lang="fr-FR" sz="4000" dirty="0" err="1">
                  <a:solidFill>
                    <a:srgbClr val="D9D9D9"/>
                  </a:solidFill>
                  <a:latin typeface="Arial" panose="020B0604020202020204" pitchFamily="34" charset="0"/>
                  <a:cs typeface="Arial" panose="020B0604020202020204" pitchFamily="34" charset="0"/>
                </a:rPr>
                <a:t>anim</a:t>
              </a:r>
              <a:r>
                <a:rPr lang="fr-FR" sz="4000" dirty="0">
                  <a:solidFill>
                    <a:srgbClr val="D9D9D9"/>
                  </a:solidFill>
                  <a:latin typeface="Arial" panose="020B0604020202020204" pitchFamily="34" charset="0"/>
                  <a:cs typeface="Arial" panose="020B0604020202020204" pitchFamily="34" charset="0"/>
                </a:rPr>
                <a:t> id est </a:t>
              </a:r>
              <a:r>
                <a:rPr lang="fr-FR" sz="4000" dirty="0" err="1">
                  <a:solidFill>
                    <a:srgbClr val="D9D9D9"/>
                  </a:solidFill>
                  <a:latin typeface="Arial" panose="020B0604020202020204" pitchFamily="34" charset="0"/>
                  <a:cs typeface="Arial" panose="020B0604020202020204" pitchFamily="34" charset="0"/>
                </a:rPr>
                <a:t>laborum</a:t>
              </a:r>
              <a:r>
                <a:rPr lang="fr-FR" sz="4000" dirty="0">
                  <a:solidFill>
                    <a:srgbClr val="D9D9D9"/>
                  </a:solidFill>
                  <a:latin typeface="Arial" panose="020B0604020202020204" pitchFamily="34" charset="0"/>
                  <a:cs typeface="Arial" panose="020B0604020202020204" pitchFamily="34" charset="0"/>
                </a:rPr>
                <a:t>. Sed ut </a:t>
              </a:r>
              <a:r>
                <a:rPr lang="fr-FR" sz="4000" dirty="0" err="1">
                  <a:solidFill>
                    <a:srgbClr val="D9D9D9"/>
                  </a:solidFill>
                  <a:latin typeface="Arial" panose="020B0604020202020204" pitchFamily="34" charset="0"/>
                  <a:cs typeface="Arial" panose="020B0604020202020204" pitchFamily="34" charset="0"/>
                </a:rPr>
                <a:t>perspiciatis</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unde</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omnis</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iste</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natus</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error</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voluptatem</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accusantium</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dolor</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amet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cupidatat</a:t>
              </a:r>
              <a:r>
                <a:rPr lang="fr-FR" sz="4000" dirty="0">
                  <a:solidFill>
                    <a:srgbClr val="D9D9D9"/>
                  </a:solidFill>
                  <a:latin typeface="Arial" panose="020B0604020202020204" pitchFamily="34" charset="0"/>
                  <a:cs typeface="Arial" panose="020B0604020202020204" pitchFamily="34" charset="0"/>
                </a:rPr>
                <a:t> non </a:t>
              </a:r>
              <a:r>
                <a:rPr lang="fr-FR" sz="4000" dirty="0" err="1">
                  <a:solidFill>
                    <a:srgbClr val="D9D9D9"/>
                  </a:solidFill>
                  <a:latin typeface="Arial" panose="020B0604020202020204" pitchFamily="34" charset="0"/>
                  <a:cs typeface="Arial" panose="020B0604020202020204" pitchFamily="34" charset="0"/>
                </a:rPr>
                <a:t>proident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sunt</a:t>
              </a:r>
              <a:r>
                <a:rPr lang="fr-FR" sz="4000" dirty="0">
                  <a:solidFill>
                    <a:srgbClr val="D9D9D9"/>
                  </a:solidFill>
                  <a:latin typeface="Arial" panose="020B0604020202020204" pitchFamily="34" charset="0"/>
                  <a:cs typeface="Arial" panose="020B0604020202020204" pitchFamily="34" charset="0"/>
                </a:rPr>
                <a:t> in culpa qui officia </a:t>
              </a:r>
              <a:r>
                <a:rPr lang="fr-FR" sz="4000" dirty="0" err="1">
                  <a:solidFill>
                    <a:srgbClr val="D9D9D9"/>
                  </a:solidFill>
                  <a:latin typeface="Arial" panose="020B0604020202020204" pitchFamily="34" charset="0"/>
                  <a:cs typeface="Arial" panose="020B0604020202020204" pitchFamily="34" charset="0"/>
                </a:rPr>
                <a:t>deserunt</a:t>
              </a:r>
              <a:r>
                <a:rPr lang="fr-FR" sz="4000" dirty="0">
                  <a:solidFill>
                    <a:srgbClr val="D9D9D9"/>
                  </a:solidFill>
                  <a:latin typeface="Arial" panose="020B0604020202020204" pitchFamily="34" charset="0"/>
                  <a:cs typeface="Arial" panose="020B0604020202020204" pitchFamily="34" charset="0"/>
                </a:rPr>
                <a:t> mollit </a:t>
              </a:r>
              <a:r>
                <a:rPr lang="fr-FR" sz="4000" dirty="0" err="1">
                  <a:solidFill>
                    <a:srgbClr val="D9D9D9"/>
                  </a:solidFill>
                  <a:latin typeface="Arial" panose="020B0604020202020204" pitchFamily="34" charset="0"/>
                  <a:cs typeface="Arial" panose="020B0604020202020204" pitchFamily="34" charset="0"/>
                </a:rPr>
                <a:t>anim</a:t>
              </a:r>
              <a:r>
                <a:rPr lang="fr-FR" sz="4000" dirty="0">
                  <a:solidFill>
                    <a:srgbClr val="D9D9D9"/>
                  </a:solidFill>
                  <a:latin typeface="Arial" panose="020B0604020202020204" pitchFamily="34" charset="0"/>
                  <a:cs typeface="Arial" panose="020B0604020202020204" pitchFamily="34" charset="0"/>
                </a:rPr>
                <a:t> id. Sed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voluptatem</a:t>
              </a:r>
              <a:endParaRPr lang="fr-FR" sz="4000" dirty="0">
                <a:solidFill>
                  <a:srgbClr val="D9D9D9"/>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47371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AF831C69-C148-79C5-146B-B2050C028EC3}"/>
              </a:ext>
            </a:extLst>
          </p:cNvPr>
          <p:cNvGrpSpPr/>
          <p:nvPr/>
        </p:nvGrpSpPr>
        <p:grpSpPr>
          <a:xfrm>
            <a:off x="527312" y="480100"/>
            <a:ext cx="29160000" cy="10800000"/>
            <a:chOff x="527312" y="480100"/>
            <a:chExt cx="29160000" cy="10800000"/>
          </a:xfrm>
        </p:grpSpPr>
        <p:grpSp>
          <p:nvGrpSpPr>
            <p:cNvPr id="42" name="Groupe 41">
              <a:extLst>
                <a:ext uri="{FF2B5EF4-FFF2-40B4-BE49-F238E27FC236}">
                  <a16:creationId xmlns:a16="http://schemas.microsoft.com/office/drawing/2014/main" id="{A42F426E-DF27-6032-5DC7-4A6CB5924670}"/>
                </a:ext>
              </a:extLst>
            </p:cNvPr>
            <p:cNvGrpSpPr/>
            <p:nvPr/>
          </p:nvGrpSpPr>
          <p:grpSpPr>
            <a:xfrm>
              <a:off x="527312" y="480100"/>
              <a:ext cx="29160000" cy="10800000"/>
              <a:chOff x="10331398" y="6017604"/>
              <a:chExt cx="29160000" cy="10800000"/>
            </a:xfrm>
          </p:grpSpPr>
          <p:sp>
            <p:nvSpPr>
              <p:cNvPr id="19" name="Rectangle 18">
                <a:extLst>
                  <a:ext uri="{FF2B5EF4-FFF2-40B4-BE49-F238E27FC236}">
                    <a16:creationId xmlns:a16="http://schemas.microsoft.com/office/drawing/2014/main" id="{23452F43-B32C-9665-9B5E-7474B127BD6F}"/>
                  </a:ext>
                </a:extLst>
              </p:cNvPr>
              <p:cNvSpPr/>
              <p:nvPr/>
            </p:nvSpPr>
            <p:spPr>
              <a:xfrm>
                <a:off x="10331398" y="6017604"/>
                <a:ext cx="29160000" cy="1080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D21363A3-B598-FD0A-D5F3-CDCA1AB401C8}"/>
                  </a:ext>
                </a:extLst>
              </p:cNvPr>
              <p:cNvSpPr/>
              <p:nvPr/>
            </p:nvSpPr>
            <p:spPr>
              <a:xfrm>
                <a:off x="10331398" y="6017604"/>
                <a:ext cx="29160000" cy="180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31" name="Larme 30">
                <a:extLst>
                  <a:ext uri="{FF2B5EF4-FFF2-40B4-BE49-F238E27FC236}">
                    <a16:creationId xmlns:a16="http://schemas.microsoft.com/office/drawing/2014/main" id="{CACC6F91-F3E3-237E-CC65-3C78BDBF345D}"/>
                  </a:ext>
                </a:extLst>
              </p:cNvPr>
              <p:cNvSpPr/>
              <p:nvPr/>
            </p:nvSpPr>
            <p:spPr>
              <a:xfrm>
                <a:off x="10422256" y="6226632"/>
                <a:ext cx="1440000" cy="1440000"/>
              </a:xfrm>
              <a:prstGeom prst="teardrop">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8800" dirty="0">
                    <a:latin typeface="Arial" panose="020B0604020202020204" pitchFamily="34" charset="0"/>
                    <a:cs typeface="Arial" panose="020B0604020202020204" pitchFamily="34" charset="0"/>
                  </a:rPr>
                  <a:t>X</a:t>
                </a:r>
              </a:p>
            </p:txBody>
          </p:sp>
          <p:sp>
            <p:nvSpPr>
              <p:cNvPr id="32" name="ZoneTexte 80">
                <a:extLst>
                  <a:ext uri="{FF2B5EF4-FFF2-40B4-BE49-F238E27FC236}">
                    <a16:creationId xmlns:a16="http://schemas.microsoft.com/office/drawing/2014/main" id="{37B790DC-06B3-0C1A-5587-35C7D8F8C7E3}"/>
                  </a:ext>
                </a:extLst>
              </p:cNvPr>
              <p:cNvSpPr txBox="1">
                <a:spLocks noChangeArrowheads="1"/>
              </p:cNvSpPr>
              <p:nvPr/>
            </p:nvSpPr>
            <p:spPr bwMode="auto">
              <a:xfrm>
                <a:off x="11996824" y="6392634"/>
                <a:ext cx="27000000"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6600" dirty="0">
                    <a:solidFill>
                      <a:schemeClr val="bg1"/>
                    </a:solidFill>
                  </a:rPr>
                  <a:t>TITLE</a:t>
                </a:r>
              </a:p>
            </p:txBody>
          </p:sp>
        </p:grpSp>
        <p:sp>
          <p:nvSpPr>
            <p:cNvPr id="23" name="ZoneTexte 103">
              <a:extLst>
                <a:ext uri="{FF2B5EF4-FFF2-40B4-BE49-F238E27FC236}">
                  <a16:creationId xmlns:a16="http://schemas.microsoft.com/office/drawing/2014/main" id="{2699A86D-1B15-07D8-1506-5DFCDDDDBD02}"/>
                </a:ext>
              </a:extLst>
            </p:cNvPr>
            <p:cNvSpPr txBox="1">
              <a:spLocks noChangeArrowheads="1"/>
            </p:cNvSpPr>
            <p:nvPr/>
          </p:nvSpPr>
          <p:spPr bwMode="auto">
            <a:xfrm>
              <a:off x="19961233" y="2280100"/>
              <a:ext cx="9720000" cy="90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occaecat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est </a:t>
              </a:r>
              <a:r>
                <a:rPr lang="fr-FR" sz="4000" dirty="0" err="1">
                  <a:latin typeface="Arial" panose="020B0604020202020204" pitchFamily="34" charset="0"/>
                  <a:cs typeface="Arial" panose="020B0604020202020204" pitchFamily="34" charset="0"/>
                </a:rPr>
                <a:t>laborum</a:t>
              </a:r>
              <a:r>
                <a:rPr lang="fr-FR" sz="4000" dirty="0">
                  <a:latin typeface="Arial" panose="020B0604020202020204" pitchFamily="34" charset="0"/>
                  <a:cs typeface="Arial" panose="020B0604020202020204" pitchFamily="34" charset="0"/>
                </a:rPr>
                <a:t>. Sed ut </a:t>
              </a:r>
              <a:r>
                <a:rPr lang="fr-FR" sz="4000" dirty="0" err="1">
                  <a:latin typeface="Arial" panose="020B0604020202020204" pitchFamily="34" charset="0"/>
                  <a:cs typeface="Arial" panose="020B0604020202020204" pitchFamily="34" charset="0"/>
                </a:rPr>
                <a:t>perspiciatis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unde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omnis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iste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natus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error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accusantium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dolor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amet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p:txBody>
        </p:sp>
        <p:sp>
          <p:nvSpPr>
            <p:cNvPr id="24" name="ZoneTexte 103">
              <a:extLst>
                <a:ext uri="{FF2B5EF4-FFF2-40B4-BE49-F238E27FC236}">
                  <a16:creationId xmlns:a16="http://schemas.microsoft.com/office/drawing/2014/main" id="{137C1DBB-800F-3D98-67FE-61F31121F0FD}"/>
                </a:ext>
              </a:extLst>
            </p:cNvPr>
            <p:cNvSpPr txBox="1">
              <a:spLocks noChangeArrowheads="1"/>
            </p:cNvSpPr>
            <p:nvPr/>
          </p:nvSpPr>
          <p:spPr bwMode="auto">
            <a:xfrm>
              <a:off x="557212" y="2278720"/>
              <a:ext cx="19440000" cy="90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occaecat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est </a:t>
              </a:r>
              <a:r>
                <a:rPr lang="fr-FR" sz="4000" dirty="0" err="1">
                  <a:latin typeface="Arial" panose="020B0604020202020204" pitchFamily="34" charset="0"/>
                  <a:cs typeface="Arial" panose="020B0604020202020204" pitchFamily="34" charset="0"/>
                </a:rPr>
                <a:t>laborum</a:t>
              </a:r>
              <a:r>
                <a:rPr lang="fr-FR" sz="4000" dirty="0">
                  <a:latin typeface="Arial" panose="020B0604020202020204" pitchFamily="34" charset="0"/>
                  <a:cs typeface="Arial" panose="020B0604020202020204" pitchFamily="34" charset="0"/>
                </a:rPr>
                <a:t>. Sed ut </a:t>
              </a:r>
              <a:r>
                <a:rPr lang="fr-FR" sz="4000" dirty="0" err="1">
                  <a:latin typeface="Arial" panose="020B0604020202020204" pitchFamily="34" charset="0"/>
                  <a:cs typeface="Arial" panose="020B0604020202020204" pitchFamily="34" charset="0"/>
                </a:rPr>
                <a:t>perspiciatis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unde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omnis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iste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natus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error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accusantium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dolor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amet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algn="just">
                <a:defRPr/>
              </a:pP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occaecat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est </a:t>
              </a:r>
              <a:r>
                <a:rPr lang="fr-FR" sz="4000" dirty="0" err="1">
                  <a:latin typeface="Arial" panose="020B0604020202020204" pitchFamily="34" charset="0"/>
                  <a:cs typeface="Arial" panose="020B0604020202020204" pitchFamily="34" charset="0"/>
                </a:rPr>
                <a:t>laborum</a:t>
              </a:r>
              <a:r>
                <a:rPr lang="fr-FR" sz="4000" dirty="0">
                  <a:latin typeface="Arial" panose="020B0604020202020204" pitchFamily="34" charset="0"/>
                  <a:cs typeface="Arial" panose="020B0604020202020204" pitchFamily="34" charset="0"/>
                </a:rPr>
                <a:t>. Sed ut </a:t>
              </a:r>
              <a:r>
                <a:rPr lang="fr-FR" sz="4000" dirty="0" err="1">
                  <a:latin typeface="Arial" panose="020B0604020202020204" pitchFamily="34" charset="0"/>
                  <a:cs typeface="Arial" panose="020B0604020202020204" pitchFamily="34" charset="0"/>
                </a:rPr>
                <a:t>perspiciatis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unde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omnis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iste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natus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error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accusantium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dolor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amet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algn="just">
                <a:defRPr/>
              </a:pPr>
              <a:endParaRPr lang="fr-FR" sz="4000" dirty="0">
                <a:latin typeface="Arial" panose="020B0604020202020204" pitchFamily="34" charset="0"/>
                <a:cs typeface="Arial" panose="020B0604020202020204" pitchFamily="34" charset="0"/>
              </a:endParaRPr>
            </a:p>
          </p:txBody>
        </p:sp>
      </p:grpSp>
      <p:grpSp>
        <p:nvGrpSpPr>
          <p:cNvPr id="15" name="Groupe 14">
            <a:extLst>
              <a:ext uri="{FF2B5EF4-FFF2-40B4-BE49-F238E27FC236}">
                <a16:creationId xmlns:a16="http://schemas.microsoft.com/office/drawing/2014/main" id="{BFADC830-6A62-C95C-828B-B2974DF67329}"/>
              </a:ext>
            </a:extLst>
          </p:cNvPr>
          <p:cNvGrpSpPr/>
          <p:nvPr/>
        </p:nvGrpSpPr>
        <p:grpSpPr>
          <a:xfrm>
            <a:off x="527312" y="13585530"/>
            <a:ext cx="29160000" cy="10800000"/>
            <a:chOff x="527312" y="13585530"/>
            <a:chExt cx="29160000" cy="10800000"/>
          </a:xfrm>
        </p:grpSpPr>
        <p:grpSp>
          <p:nvGrpSpPr>
            <p:cNvPr id="2" name="Groupe 1">
              <a:extLst>
                <a:ext uri="{FF2B5EF4-FFF2-40B4-BE49-F238E27FC236}">
                  <a16:creationId xmlns:a16="http://schemas.microsoft.com/office/drawing/2014/main" id="{7462F43A-359D-E127-43FE-4BAB68C8DC42}"/>
                </a:ext>
              </a:extLst>
            </p:cNvPr>
            <p:cNvGrpSpPr/>
            <p:nvPr/>
          </p:nvGrpSpPr>
          <p:grpSpPr>
            <a:xfrm>
              <a:off x="527312" y="13585530"/>
              <a:ext cx="29160000" cy="10800000"/>
              <a:chOff x="10331398" y="6017604"/>
              <a:chExt cx="29160000" cy="10800000"/>
            </a:xfrm>
          </p:grpSpPr>
          <p:sp>
            <p:nvSpPr>
              <p:cNvPr id="3" name="Rectangle 2">
                <a:extLst>
                  <a:ext uri="{FF2B5EF4-FFF2-40B4-BE49-F238E27FC236}">
                    <a16:creationId xmlns:a16="http://schemas.microsoft.com/office/drawing/2014/main" id="{09C90EE3-857F-D464-5A96-A7DF7C30EA80}"/>
                  </a:ext>
                </a:extLst>
              </p:cNvPr>
              <p:cNvSpPr/>
              <p:nvPr/>
            </p:nvSpPr>
            <p:spPr>
              <a:xfrm>
                <a:off x="10331398" y="6017604"/>
                <a:ext cx="29160000" cy="1080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91985383-AD36-13A5-A75C-08A01A291B37}"/>
                  </a:ext>
                </a:extLst>
              </p:cNvPr>
              <p:cNvSpPr/>
              <p:nvPr/>
            </p:nvSpPr>
            <p:spPr>
              <a:xfrm>
                <a:off x="10331398" y="6017604"/>
                <a:ext cx="29160000" cy="180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5" name="Larme 4">
                <a:extLst>
                  <a:ext uri="{FF2B5EF4-FFF2-40B4-BE49-F238E27FC236}">
                    <a16:creationId xmlns:a16="http://schemas.microsoft.com/office/drawing/2014/main" id="{D4D15715-CCC8-0D11-BE97-465B6ACB6628}"/>
                  </a:ext>
                </a:extLst>
              </p:cNvPr>
              <p:cNvSpPr/>
              <p:nvPr/>
            </p:nvSpPr>
            <p:spPr>
              <a:xfrm>
                <a:off x="10422256" y="6226632"/>
                <a:ext cx="1440000" cy="1440000"/>
              </a:xfrm>
              <a:prstGeom prst="teardrop">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8800" dirty="0">
                    <a:latin typeface="Arial" panose="020B0604020202020204" pitchFamily="34" charset="0"/>
                    <a:cs typeface="Arial" panose="020B0604020202020204" pitchFamily="34" charset="0"/>
                  </a:rPr>
                  <a:t>X</a:t>
                </a:r>
              </a:p>
            </p:txBody>
          </p:sp>
          <p:sp>
            <p:nvSpPr>
              <p:cNvPr id="6" name="ZoneTexte 80">
                <a:extLst>
                  <a:ext uri="{FF2B5EF4-FFF2-40B4-BE49-F238E27FC236}">
                    <a16:creationId xmlns:a16="http://schemas.microsoft.com/office/drawing/2014/main" id="{BFFBE62B-6C87-B9B0-43A8-567161D11742}"/>
                  </a:ext>
                </a:extLst>
              </p:cNvPr>
              <p:cNvSpPr txBox="1">
                <a:spLocks noChangeArrowheads="1"/>
              </p:cNvSpPr>
              <p:nvPr/>
            </p:nvSpPr>
            <p:spPr bwMode="auto">
              <a:xfrm>
                <a:off x="11996825" y="6392634"/>
                <a:ext cx="27000000"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6600" dirty="0">
                    <a:solidFill>
                      <a:schemeClr val="bg1"/>
                    </a:solidFill>
                  </a:rPr>
                  <a:t>TITLE</a:t>
                </a:r>
              </a:p>
            </p:txBody>
          </p:sp>
        </p:grpSp>
        <p:sp>
          <p:nvSpPr>
            <p:cNvPr id="25" name="ZoneTexte 103">
              <a:extLst>
                <a:ext uri="{FF2B5EF4-FFF2-40B4-BE49-F238E27FC236}">
                  <a16:creationId xmlns:a16="http://schemas.microsoft.com/office/drawing/2014/main" id="{D8BBC1AC-1555-68B9-5A3D-93F5C9A81B0B}"/>
                </a:ext>
              </a:extLst>
            </p:cNvPr>
            <p:cNvSpPr txBox="1">
              <a:spLocks noChangeArrowheads="1"/>
            </p:cNvSpPr>
            <p:nvPr/>
          </p:nvSpPr>
          <p:spPr bwMode="auto">
            <a:xfrm>
              <a:off x="19959645" y="15385157"/>
              <a:ext cx="9720000" cy="90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Sed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occaecat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est </a:t>
              </a:r>
              <a:r>
                <a:rPr lang="fr-FR" sz="4000" dirty="0" err="1">
                  <a:solidFill>
                    <a:srgbClr val="000000"/>
                  </a:solidFill>
                  <a:latin typeface="Arial" panose="020B0604020202020204" pitchFamily="34" charset="0"/>
                  <a:cs typeface="Arial" panose="020B0604020202020204" pitchFamily="34" charset="0"/>
                </a:rPr>
                <a:t>laborum</a:t>
              </a:r>
              <a:r>
                <a:rPr lang="fr-FR" sz="4000" dirty="0">
                  <a:solidFill>
                    <a:srgbClr val="000000"/>
                  </a:solidFill>
                  <a:latin typeface="Arial" panose="020B0604020202020204" pitchFamily="34" charset="0"/>
                  <a:cs typeface="Arial" panose="020B0604020202020204" pitchFamily="34" charset="0"/>
                </a:rPr>
                <a:t>. Sed ut </a:t>
              </a:r>
              <a:r>
                <a:rPr lang="fr-FR" sz="4000" dirty="0" err="1">
                  <a:solidFill>
                    <a:srgbClr val="000000"/>
                  </a:solidFill>
                  <a:latin typeface="Arial" panose="020B0604020202020204" pitchFamily="34" charset="0"/>
                  <a:cs typeface="Arial" panose="020B0604020202020204" pitchFamily="34" charset="0"/>
                </a:rPr>
                <a:t>perspiciatis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unde</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omnis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iste</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natus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error</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accusantium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dolor</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amet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Sed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p:txBody>
        </p:sp>
        <p:sp>
          <p:nvSpPr>
            <p:cNvPr id="26" name="ZoneTexte 103">
              <a:extLst>
                <a:ext uri="{FF2B5EF4-FFF2-40B4-BE49-F238E27FC236}">
                  <a16:creationId xmlns:a16="http://schemas.microsoft.com/office/drawing/2014/main" id="{65685776-39C2-71F0-703C-7FAEA78937D2}"/>
                </a:ext>
              </a:extLst>
            </p:cNvPr>
            <p:cNvSpPr txBox="1">
              <a:spLocks noChangeArrowheads="1"/>
            </p:cNvSpPr>
            <p:nvPr/>
          </p:nvSpPr>
          <p:spPr bwMode="auto">
            <a:xfrm>
              <a:off x="555624" y="15383404"/>
              <a:ext cx="19440000" cy="90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Sed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occaecat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est </a:t>
              </a:r>
              <a:r>
                <a:rPr lang="fr-FR" sz="4000" dirty="0" err="1">
                  <a:solidFill>
                    <a:srgbClr val="000000"/>
                  </a:solidFill>
                  <a:latin typeface="Arial" panose="020B0604020202020204" pitchFamily="34" charset="0"/>
                  <a:cs typeface="Arial" panose="020B0604020202020204" pitchFamily="34" charset="0"/>
                </a:rPr>
                <a:t>laborum</a:t>
              </a:r>
              <a:r>
                <a:rPr lang="fr-FR" sz="4000" dirty="0">
                  <a:solidFill>
                    <a:srgbClr val="000000"/>
                  </a:solidFill>
                  <a:latin typeface="Arial" panose="020B0604020202020204" pitchFamily="34" charset="0"/>
                  <a:cs typeface="Arial" panose="020B0604020202020204" pitchFamily="34" charset="0"/>
                </a:rPr>
                <a:t>. Sed ut </a:t>
              </a:r>
              <a:r>
                <a:rPr lang="fr-FR" sz="4000" dirty="0" err="1">
                  <a:solidFill>
                    <a:srgbClr val="000000"/>
                  </a:solidFill>
                  <a:latin typeface="Arial" panose="020B0604020202020204" pitchFamily="34" charset="0"/>
                  <a:cs typeface="Arial" panose="020B0604020202020204" pitchFamily="34" charset="0"/>
                </a:rPr>
                <a:t>perspiciatis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unde</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omnis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iste</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natus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error</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accusantium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dolor</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amet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Sed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algn="just">
                <a:defRPr/>
              </a:pP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Sed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occaecat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est </a:t>
              </a:r>
              <a:r>
                <a:rPr lang="fr-FR" sz="4000" dirty="0" err="1">
                  <a:solidFill>
                    <a:srgbClr val="000000"/>
                  </a:solidFill>
                  <a:latin typeface="Arial" panose="020B0604020202020204" pitchFamily="34" charset="0"/>
                  <a:cs typeface="Arial" panose="020B0604020202020204" pitchFamily="34" charset="0"/>
                </a:rPr>
                <a:t>laborum</a:t>
              </a:r>
              <a:r>
                <a:rPr lang="fr-FR" sz="4000" dirty="0">
                  <a:solidFill>
                    <a:srgbClr val="000000"/>
                  </a:solidFill>
                  <a:latin typeface="Arial" panose="020B0604020202020204" pitchFamily="34" charset="0"/>
                  <a:cs typeface="Arial" panose="020B0604020202020204" pitchFamily="34" charset="0"/>
                </a:rPr>
                <a:t>. Sed ut </a:t>
              </a:r>
              <a:r>
                <a:rPr lang="fr-FR" sz="4000" dirty="0" err="1">
                  <a:solidFill>
                    <a:srgbClr val="000000"/>
                  </a:solidFill>
                  <a:latin typeface="Arial" panose="020B0604020202020204" pitchFamily="34" charset="0"/>
                  <a:cs typeface="Arial" panose="020B0604020202020204" pitchFamily="34" charset="0"/>
                </a:rPr>
                <a:t>perspiciatis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unde</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omnis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iste</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natus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error</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accusantium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dolor</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amet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Sed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p:txBody>
        </p:sp>
      </p:grpSp>
      <p:grpSp>
        <p:nvGrpSpPr>
          <p:cNvPr id="13" name="Groupe 12">
            <a:extLst>
              <a:ext uri="{FF2B5EF4-FFF2-40B4-BE49-F238E27FC236}">
                <a16:creationId xmlns:a16="http://schemas.microsoft.com/office/drawing/2014/main" id="{E034EA1E-D825-FC0C-FED1-3DA2A7BB4A7C}"/>
              </a:ext>
            </a:extLst>
          </p:cNvPr>
          <p:cNvGrpSpPr/>
          <p:nvPr/>
        </p:nvGrpSpPr>
        <p:grpSpPr>
          <a:xfrm>
            <a:off x="527312" y="26690960"/>
            <a:ext cx="29160000" cy="10800000"/>
            <a:chOff x="527312" y="26690960"/>
            <a:chExt cx="29160000" cy="10800000"/>
          </a:xfrm>
        </p:grpSpPr>
        <p:grpSp>
          <p:nvGrpSpPr>
            <p:cNvPr id="7" name="Groupe 6">
              <a:extLst>
                <a:ext uri="{FF2B5EF4-FFF2-40B4-BE49-F238E27FC236}">
                  <a16:creationId xmlns:a16="http://schemas.microsoft.com/office/drawing/2014/main" id="{560E471C-572F-EE6F-BC99-7C558FDEAB05}"/>
                </a:ext>
              </a:extLst>
            </p:cNvPr>
            <p:cNvGrpSpPr/>
            <p:nvPr/>
          </p:nvGrpSpPr>
          <p:grpSpPr>
            <a:xfrm>
              <a:off x="527312" y="26690960"/>
              <a:ext cx="29160000" cy="10800000"/>
              <a:chOff x="10331398" y="6017604"/>
              <a:chExt cx="29160000" cy="10800000"/>
            </a:xfrm>
          </p:grpSpPr>
          <p:sp>
            <p:nvSpPr>
              <p:cNvPr id="8" name="Rectangle 7">
                <a:extLst>
                  <a:ext uri="{FF2B5EF4-FFF2-40B4-BE49-F238E27FC236}">
                    <a16:creationId xmlns:a16="http://schemas.microsoft.com/office/drawing/2014/main" id="{6DEFB05A-97D7-6148-010A-77184F825A19}"/>
                  </a:ext>
                </a:extLst>
              </p:cNvPr>
              <p:cNvSpPr/>
              <p:nvPr/>
            </p:nvSpPr>
            <p:spPr>
              <a:xfrm>
                <a:off x="10331398" y="6017604"/>
                <a:ext cx="29160000" cy="10800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1897C890-B8D0-FC62-C384-1B3089C2A553}"/>
                  </a:ext>
                </a:extLst>
              </p:cNvPr>
              <p:cNvSpPr/>
              <p:nvPr/>
            </p:nvSpPr>
            <p:spPr>
              <a:xfrm>
                <a:off x="10331398" y="6017604"/>
                <a:ext cx="29160000" cy="180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12" name="Larme 11">
                <a:extLst>
                  <a:ext uri="{FF2B5EF4-FFF2-40B4-BE49-F238E27FC236}">
                    <a16:creationId xmlns:a16="http://schemas.microsoft.com/office/drawing/2014/main" id="{D161C279-BA08-94CA-CE05-166BD30FF7AC}"/>
                  </a:ext>
                </a:extLst>
              </p:cNvPr>
              <p:cNvSpPr/>
              <p:nvPr/>
            </p:nvSpPr>
            <p:spPr>
              <a:xfrm>
                <a:off x="10422256" y="6226632"/>
                <a:ext cx="1440000" cy="1440000"/>
              </a:xfrm>
              <a:prstGeom prst="teardrop">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8800" dirty="0">
                    <a:latin typeface="Arial" panose="020B0604020202020204" pitchFamily="34" charset="0"/>
                    <a:cs typeface="Arial" panose="020B0604020202020204" pitchFamily="34" charset="0"/>
                  </a:rPr>
                  <a:t>X</a:t>
                </a:r>
              </a:p>
            </p:txBody>
          </p:sp>
          <p:sp>
            <p:nvSpPr>
              <p:cNvPr id="14" name="ZoneTexte 80">
                <a:extLst>
                  <a:ext uri="{FF2B5EF4-FFF2-40B4-BE49-F238E27FC236}">
                    <a16:creationId xmlns:a16="http://schemas.microsoft.com/office/drawing/2014/main" id="{D20897A4-BC2B-ACCC-0099-7DCFD9AC1DFD}"/>
                  </a:ext>
                </a:extLst>
              </p:cNvPr>
              <p:cNvSpPr txBox="1">
                <a:spLocks noChangeArrowheads="1"/>
              </p:cNvSpPr>
              <p:nvPr/>
            </p:nvSpPr>
            <p:spPr bwMode="auto">
              <a:xfrm>
                <a:off x="11996825" y="6392634"/>
                <a:ext cx="27000000"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6600" dirty="0">
                    <a:solidFill>
                      <a:schemeClr val="bg1"/>
                    </a:solidFill>
                  </a:rPr>
                  <a:t>TITLE</a:t>
                </a:r>
              </a:p>
            </p:txBody>
          </p:sp>
        </p:grpSp>
        <p:sp>
          <p:nvSpPr>
            <p:cNvPr id="27" name="ZoneTexte 103">
              <a:extLst>
                <a:ext uri="{FF2B5EF4-FFF2-40B4-BE49-F238E27FC236}">
                  <a16:creationId xmlns:a16="http://schemas.microsoft.com/office/drawing/2014/main" id="{975ABB87-390B-E67B-0092-DAD3159C8A89}"/>
                </a:ext>
              </a:extLst>
            </p:cNvPr>
            <p:cNvSpPr txBox="1">
              <a:spLocks noChangeArrowheads="1"/>
            </p:cNvSpPr>
            <p:nvPr/>
          </p:nvSpPr>
          <p:spPr bwMode="auto">
            <a:xfrm>
              <a:off x="19959645" y="28489841"/>
              <a:ext cx="9720000" cy="90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fr-FR" sz="4000" dirty="0" err="1">
                  <a:solidFill>
                    <a:srgbClr val="D9D9D9"/>
                  </a:solidFill>
                  <a:latin typeface="Arial" panose="020B0604020202020204" pitchFamily="34" charset="0"/>
                  <a:cs typeface="Arial" panose="020B0604020202020204" pitchFamily="34" charset="0"/>
                </a:rPr>
                <a:t>Cupidatat</a:t>
              </a:r>
              <a:r>
                <a:rPr lang="fr-FR" sz="4000" dirty="0">
                  <a:solidFill>
                    <a:srgbClr val="D9D9D9"/>
                  </a:solidFill>
                  <a:latin typeface="Arial" panose="020B0604020202020204" pitchFamily="34" charset="0"/>
                  <a:cs typeface="Arial" panose="020B0604020202020204" pitchFamily="34" charset="0"/>
                </a:rPr>
                <a:t> non </a:t>
              </a:r>
              <a:r>
                <a:rPr lang="fr-FR" sz="4000" dirty="0" err="1">
                  <a:solidFill>
                    <a:srgbClr val="D9D9D9"/>
                  </a:solidFill>
                  <a:latin typeface="Arial" panose="020B0604020202020204" pitchFamily="34" charset="0"/>
                  <a:cs typeface="Arial" panose="020B0604020202020204" pitchFamily="34" charset="0"/>
                </a:rPr>
                <a:t>proident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sunt</a:t>
              </a:r>
              <a:r>
                <a:rPr lang="fr-FR" sz="4000" dirty="0">
                  <a:solidFill>
                    <a:srgbClr val="D9D9D9"/>
                  </a:solidFill>
                  <a:latin typeface="Arial" panose="020B0604020202020204" pitchFamily="34" charset="0"/>
                  <a:cs typeface="Arial" panose="020B0604020202020204" pitchFamily="34" charset="0"/>
                </a:rPr>
                <a:t> in culpa qui officia </a:t>
              </a:r>
              <a:r>
                <a:rPr lang="fr-FR" sz="4000" dirty="0" err="1">
                  <a:solidFill>
                    <a:srgbClr val="D9D9D9"/>
                  </a:solidFill>
                  <a:latin typeface="Arial" panose="020B0604020202020204" pitchFamily="34" charset="0"/>
                  <a:cs typeface="Arial" panose="020B0604020202020204" pitchFamily="34" charset="0"/>
                </a:rPr>
                <a:t>deserunt</a:t>
              </a:r>
              <a:r>
                <a:rPr lang="fr-FR" sz="4000" dirty="0">
                  <a:solidFill>
                    <a:srgbClr val="D9D9D9"/>
                  </a:solidFill>
                  <a:latin typeface="Arial" panose="020B0604020202020204" pitchFamily="34" charset="0"/>
                  <a:cs typeface="Arial" panose="020B0604020202020204" pitchFamily="34" charset="0"/>
                </a:rPr>
                <a:t> mollit </a:t>
              </a:r>
              <a:r>
                <a:rPr lang="fr-FR" sz="4000" dirty="0" err="1">
                  <a:solidFill>
                    <a:srgbClr val="D9D9D9"/>
                  </a:solidFill>
                  <a:latin typeface="Arial" panose="020B0604020202020204" pitchFamily="34" charset="0"/>
                  <a:cs typeface="Arial" panose="020B0604020202020204" pitchFamily="34" charset="0"/>
                </a:rPr>
                <a:t>anim</a:t>
              </a:r>
              <a:r>
                <a:rPr lang="fr-FR" sz="4000" dirty="0">
                  <a:solidFill>
                    <a:srgbClr val="D9D9D9"/>
                  </a:solidFill>
                  <a:latin typeface="Arial" panose="020B0604020202020204" pitchFamily="34" charset="0"/>
                  <a:cs typeface="Arial" panose="020B0604020202020204" pitchFamily="34" charset="0"/>
                </a:rPr>
                <a:t> id. Sed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voluptatem</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sint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occaecat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cupidatat</a:t>
              </a:r>
              <a:r>
                <a:rPr lang="fr-FR" sz="4000" dirty="0">
                  <a:solidFill>
                    <a:srgbClr val="D9D9D9"/>
                  </a:solidFill>
                  <a:latin typeface="Arial" panose="020B0604020202020204" pitchFamily="34" charset="0"/>
                  <a:cs typeface="Arial" panose="020B0604020202020204" pitchFamily="34" charset="0"/>
                </a:rPr>
                <a:t> non </a:t>
              </a:r>
              <a:r>
                <a:rPr lang="fr-FR" sz="4000" dirty="0" err="1">
                  <a:solidFill>
                    <a:srgbClr val="D9D9D9"/>
                  </a:solidFill>
                  <a:latin typeface="Arial" panose="020B0604020202020204" pitchFamily="34" charset="0"/>
                  <a:cs typeface="Arial" panose="020B0604020202020204" pitchFamily="34" charset="0"/>
                </a:rPr>
                <a:t>proident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sunt</a:t>
              </a:r>
              <a:r>
                <a:rPr lang="fr-FR" sz="4000" dirty="0">
                  <a:solidFill>
                    <a:srgbClr val="D9D9D9"/>
                  </a:solidFill>
                  <a:latin typeface="Arial" panose="020B0604020202020204" pitchFamily="34" charset="0"/>
                  <a:cs typeface="Arial" panose="020B0604020202020204" pitchFamily="34" charset="0"/>
                </a:rPr>
                <a:t> in culpa qui officia </a:t>
              </a:r>
              <a:r>
                <a:rPr lang="fr-FR" sz="4000" dirty="0" err="1">
                  <a:solidFill>
                    <a:srgbClr val="D9D9D9"/>
                  </a:solidFill>
                  <a:latin typeface="Arial" panose="020B0604020202020204" pitchFamily="34" charset="0"/>
                  <a:cs typeface="Arial" panose="020B0604020202020204" pitchFamily="34" charset="0"/>
                </a:rPr>
                <a:t>deserunt</a:t>
              </a:r>
              <a:r>
                <a:rPr lang="fr-FR" sz="4000" dirty="0">
                  <a:solidFill>
                    <a:srgbClr val="D9D9D9"/>
                  </a:solidFill>
                  <a:latin typeface="Arial" panose="020B0604020202020204" pitchFamily="34" charset="0"/>
                  <a:cs typeface="Arial" panose="020B0604020202020204" pitchFamily="34" charset="0"/>
                </a:rPr>
                <a:t> mollit </a:t>
              </a:r>
              <a:r>
                <a:rPr lang="fr-FR" sz="4000" dirty="0" err="1">
                  <a:solidFill>
                    <a:srgbClr val="D9D9D9"/>
                  </a:solidFill>
                  <a:latin typeface="Arial" panose="020B0604020202020204" pitchFamily="34" charset="0"/>
                  <a:cs typeface="Arial" panose="020B0604020202020204" pitchFamily="34" charset="0"/>
                </a:rPr>
                <a:t>anim</a:t>
              </a:r>
              <a:r>
                <a:rPr lang="fr-FR" sz="4000" dirty="0">
                  <a:solidFill>
                    <a:srgbClr val="D9D9D9"/>
                  </a:solidFill>
                  <a:latin typeface="Arial" panose="020B0604020202020204" pitchFamily="34" charset="0"/>
                  <a:cs typeface="Arial" panose="020B0604020202020204" pitchFamily="34" charset="0"/>
                </a:rPr>
                <a:t> id est </a:t>
              </a:r>
              <a:r>
                <a:rPr lang="fr-FR" sz="4000" dirty="0" err="1">
                  <a:solidFill>
                    <a:srgbClr val="D9D9D9"/>
                  </a:solidFill>
                  <a:latin typeface="Arial" panose="020B0604020202020204" pitchFamily="34" charset="0"/>
                  <a:cs typeface="Arial" panose="020B0604020202020204" pitchFamily="34" charset="0"/>
                </a:rPr>
                <a:t>laborum</a:t>
              </a:r>
              <a:r>
                <a:rPr lang="fr-FR" sz="4000" dirty="0">
                  <a:solidFill>
                    <a:srgbClr val="D9D9D9"/>
                  </a:solidFill>
                  <a:latin typeface="Arial" panose="020B0604020202020204" pitchFamily="34" charset="0"/>
                  <a:cs typeface="Arial" panose="020B0604020202020204" pitchFamily="34" charset="0"/>
                </a:rPr>
                <a:t>. Sed ut </a:t>
              </a:r>
              <a:r>
                <a:rPr lang="fr-FR" sz="4000" dirty="0" err="1">
                  <a:solidFill>
                    <a:srgbClr val="D9D9D9"/>
                  </a:solidFill>
                  <a:latin typeface="Arial" panose="020B0604020202020204" pitchFamily="34" charset="0"/>
                  <a:cs typeface="Arial" panose="020B0604020202020204" pitchFamily="34" charset="0"/>
                </a:rPr>
                <a:t>perspiciatis</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unde</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omnis</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iste</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natus</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error</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voluptatem</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accusantium</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dolor</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amet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cupidatat</a:t>
              </a:r>
              <a:r>
                <a:rPr lang="fr-FR" sz="4000" dirty="0">
                  <a:solidFill>
                    <a:srgbClr val="D9D9D9"/>
                  </a:solidFill>
                  <a:latin typeface="Arial" panose="020B0604020202020204" pitchFamily="34" charset="0"/>
                  <a:cs typeface="Arial" panose="020B0604020202020204" pitchFamily="34" charset="0"/>
                </a:rPr>
                <a:t> non </a:t>
              </a:r>
              <a:r>
                <a:rPr lang="fr-FR" sz="4000" dirty="0" err="1">
                  <a:solidFill>
                    <a:srgbClr val="D9D9D9"/>
                  </a:solidFill>
                  <a:latin typeface="Arial" panose="020B0604020202020204" pitchFamily="34" charset="0"/>
                  <a:cs typeface="Arial" panose="020B0604020202020204" pitchFamily="34" charset="0"/>
                </a:rPr>
                <a:t>proident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sunt</a:t>
              </a:r>
              <a:r>
                <a:rPr lang="fr-FR" sz="4000" dirty="0">
                  <a:solidFill>
                    <a:srgbClr val="D9D9D9"/>
                  </a:solidFill>
                  <a:latin typeface="Arial" panose="020B0604020202020204" pitchFamily="34" charset="0"/>
                  <a:cs typeface="Arial" panose="020B0604020202020204" pitchFamily="34" charset="0"/>
                </a:rPr>
                <a:t> in culpa qui officia </a:t>
              </a:r>
              <a:r>
                <a:rPr lang="fr-FR" sz="4000" dirty="0" err="1">
                  <a:solidFill>
                    <a:srgbClr val="D9D9D9"/>
                  </a:solidFill>
                  <a:latin typeface="Arial" panose="020B0604020202020204" pitchFamily="34" charset="0"/>
                  <a:cs typeface="Arial" panose="020B0604020202020204" pitchFamily="34" charset="0"/>
                </a:rPr>
                <a:t>deserunt</a:t>
              </a:r>
              <a:r>
                <a:rPr lang="fr-FR" sz="4000" dirty="0">
                  <a:solidFill>
                    <a:srgbClr val="D9D9D9"/>
                  </a:solidFill>
                  <a:latin typeface="Arial" panose="020B0604020202020204" pitchFamily="34" charset="0"/>
                  <a:cs typeface="Arial" panose="020B0604020202020204" pitchFamily="34" charset="0"/>
                </a:rPr>
                <a:t> mollit </a:t>
              </a:r>
              <a:r>
                <a:rPr lang="fr-FR" sz="4000" dirty="0" err="1">
                  <a:solidFill>
                    <a:srgbClr val="D9D9D9"/>
                  </a:solidFill>
                  <a:latin typeface="Arial" panose="020B0604020202020204" pitchFamily="34" charset="0"/>
                  <a:cs typeface="Arial" panose="020B0604020202020204" pitchFamily="34" charset="0"/>
                </a:rPr>
                <a:t>anim</a:t>
              </a:r>
              <a:r>
                <a:rPr lang="fr-FR" sz="4000" dirty="0">
                  <a:solidFill>
                    <a:srgbClr val="D9D9D9"/>
                  </a:solidFill>
                  <a:latin typeface="Arial" panose="020B0604020202020204" pitchFamily="34" charset="0"/>
                  <a:cs typeface="Arial" panose="020B0604020202020204" pitchFamily="34" charset="0"/>
                </a:rPr>
                <a:t> id. Sed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voluptatem</a:t>
              </a:r>
              <a:endParaRPr lang="fr-FR" sz="4000" dirty="0">
                <a:solidFill>
                  <a:srgbClr val="D9D9D9"/>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D9D9D9"/>
                  </a:solidFill>
                  <a:latin typeface="Arial" panose="020B0604020202020204" pitchFamily="34" charset="0"/>
                  <a:cs typeface="Arial" panose="020B0604020202020204" pitchFamily="34" charset="0"/>
                </a:rPr>
                <a:t>Voluptatem</a:t>
              </a:r>
              <a:endParaRPr lang="fr-FR" sz="4000" dirty="0">
                <a:solidFill>
                  <a:srgbClr val="D9D9D9"/>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D9D9D9"/>
                  </a:solidFill>
                  <a:latin typeface="Arial" panose="020B0604020202020204" pitchFamily="34" charset="0"/>
                  <a:cs typeface="Arial" panose="020B0604020202020204" pitchFamily="34" charset="0"/>
                </a:rPr>
                <a:t>Voluptatem</a:t>
              </a:r>
              <a:endParaRPr lang="fr-FR" sz="4000" dirty="0">
                <a:solidFill>
                  <a:srgbClr val="D9D9D9"/>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D9D9D9"/>
                  </a:solidFill>
                  <a:latin typeface="Arial" panose="020B0604020202020204" pitchFamily="34" charset="0"/>
                  <a:cs typeface="Arial" panose="020B0604020202020204" pitchFamily="34" charset="0"/>
                </a:rPr>
                <a:t>Voluptatem</a:t>
              </a:r>
              <a:endParaRPr lang="fr-FR" sz="4000" dirty="0">
                <a:solidFill>
                  <a:srgbClr val="D9D9D9"/>
                </a:solidFill>
                <a:latin typeface="Arial" panose="020B0604020202020204" pitchFamily="34" charset="0"/>
                <a:cs typeface="Arial" panose="020B0604020202020204" pitchFamily="34" charset="0"/>
              </a:endParaRPr>
            </a:p>
          </p:txBody>
        </p:sp>
        <p:sp>
          <p:nvSpPr>
            <p:cNvPr id="28" name="ZoneTexte 103">
              <a:extLst>
                <a:ext uri="{FF2B5EF4-FFF2-40B4-BE49-F238E27FC236}">
                  <a16:creationId xmlns:a16="http://schemas.microsoft.com/office/drawing/2014/main" id="{FCFD0B1E-3A67-C8A5-1F82-A7AD02FB9F6F}"/>
                </a:ext>
              </a:extLst>
            </p:cNvPr>
            <p:cNvSpPr txBox="1">
              <a:spLocks noChangeArrowheads="1"/>
            </p:cNvSpPr>
            <p:nvPr/>
          </p:nvSpPr>
          <p:spPr bwMode="auto">
            <a:xfrm>
              <a:off x="555624" y="28487342"/>
              <a:ext cx="19440000" cy="90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fr-FR" sz="4000" dirty="0" err="1">
                  <a:solidFill>
                    <a:srgbClr val="D9D9D9"/>
                  </a:solidFill>
                  <a:latin typeface="Arial" panose="020B0604020202020204" pitchFamily="34" charset="0"/>
                  <a:cs typeface="Arial" panose="020B0604020202020204" pitchFamily="34" charset="0"/>
                </a:rPr>
                <a:t>Cupidatat</a:t>
              </a:r>
              <a:r>
                <a:rPr lang="fr-FR" sz="4000" dirty="0">
                  <a:solidFill>
                    <a:srgbClr val="D9D9D9"/>
                  </a:solidFill>
                  <a:latin typeface="Arial" panose="020B0604020202020204" pitchFamily="34" charset="0"/>
                  <a:cs typeface="Arial" panose="020B0604020202020204" pitchFamily="34" charset="0"/>
                </a:rPr>
                <a:t> non </a:t>
              </a:r>
              <a:r>
                <a:rPr lang="fr-FR" sz="4000" dirty="0" err="1">
                  <a:solidFill>
                    <a:srgbClr val="D9D9D9"/>
                  </a:solidFill>
                  <a:latin typeface="Arial" panose="020B0604020202020204" pitchFamily="34" charset="0"/>
                  <a:cs typeface="Arial" panose="020B0604020202020204" pitchFamily="34" charset="0"/>
                </a:rPr>
                <a:t>proident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sunt</a:t>
              </a:r>
              <a:r>
                <a:rPr lang="fr-FR" sz="4000" dirty="0">
                  <a:solidFill>
                    <a:srgbClr val="D9D9D9"/>
                  </a:solidFill>
                  <a:latin typeface="Arial" panose="020B0604020202020204" pitchFamily="34" charset="0"/>
                  <a:cs typeface="Arial" panose="020B0604020202020204" pitchFamily="34" charset="0"/>
                </a:rPr>
                <a:t> in culpa qui officia </a:t>
              </a:r>
              <a:r>
                <a:rPr lang="fr-FR" sz="4000" dirty="0" err="1">
                  <a:solidFill>
                    <a:srgbClr val="D9D9D9"/>
                  </a:solidFill>
                  <a:latin typeface="Arial" panose="020B0604020202020204" pitchFamily="34" charset="0"/>
                  <a:cs typeface="Arial" panose="020B0604020202020204" pitchFamily="34" charset="0"/>
                </a:rPr>
                <a:t>deserunt</a:t>
              </a:r>
              <a:r>
                <a:rPr lang="fr-FR" sz="4000" dirty="0">
                  <a:solidFill>
                    <a:srgbClr val="D9D9D9"/>
                  </a:solidFill>
                  <a:latin typeface="Arial" panose="020B0604020202020204" pitchFamily="34" charset="0"/>
                  <a:cs typeface="Arial" panose="020B0604020202020204" pitchFamily="34" charset="0"/>
                </a:rPr>
                <a:t> mollit </a:t>
              </a:r>
              <a:r>
                <a:rPr lang="fr-FR" sz="4000" dirty="0" err="1">
                  <a:solidFill>
                    <a:srgbClr val="D9D9D9"/>
                  </a:solidFill>
                  <a:latin typeface="Arial" panose="020B0604020202020204" pitchFamily="34" charset="0"/>
                  <a:cs typeface="Arial" panose="020B0604020202020204" pitchFamily="34" charset="0"/>
                </a:rPr>
                <a:t>anim</a:t>
              </a:r>
              <a:r>
                <a:rPr lang="fr-FR" sz="4000" dirty="0">
                  <a:solidFill>
                    <a:srgbClr val="D9D9D9"/>
                  </a:solidFill>
                  <a:latin typeface="Arial" panose="020B0604020202020204" pitchFamily="34" charset="0"/>
                  <a:cs typeface="Arial" panose="020B0604020202020204" pitchFamily="34" charset="0"/>
                </a:rPr>
                <a:t> id. Sed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voluptatem</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sint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occaecat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cupidatat</a:t>
              </a:r>
              <a:r>
                <a:rPr lang="fr-FR" sz="4000" dirty="0">
                  <a:solidFill>
                    <a:srgbClr val="D9D9D9"/>
                  </a:solidFill>
                  <a:latin typeface="Arial" panose="020B0604020202020204" pitchFamily="34" charset="0"/>
                  <a:cs typeface="Arial" panose="020B0604020202020204" pitchFamily="34" charset="0"/>
                </a:rPr>
                <a:t> non </a:t>
              </a:r>
              <a:r>
                <a:rPr lang="fr-FR" sz="4000" dirty="0" err="1">
                  <a:solidFill>
                    <a:srgbClr val="D9D9D9"/>
                  </a:solidFill>
                  <a:latin typeface="Arial" panose="020B0604020202020204" pitchFamily="34" charset="0"/>
                  <a:cs typeface="Arial" panose="020B0604020202020204" pitchFamily="34" charset="0"/>
                </a:rPr>
                <a:t>proident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sunt</a:t>
              </a:r>
              <a:r>
                <a:rPr lang="fr-FR" sz="4000" dirty="0">
                  <a:solidFill>
                    <a:srgbClr val="D9D9D9"/>
                  </a:solidFill>
                  <a:latin typeface="Arial" panose="020B0604020202020204" pitchFamily="34" charset="0"/>
                  <a:cs typeface="Arial" panose="020B0604020202020204" pitchFamily="34" charset="0"/>
                </a:rPr>
                <a:t> in culpa qui officia </a:t>
              </a:r>
              <a:r>
                <a:rPr lang="fr-FR" sz="4000" dirty="0" err="1">
                  <a:solidFill>
                    <a:srgbClr val="D9D9D9"/>
                  </a:solidFill>
                  <a:latin typeface="Arial" panose="020B0604020202020204" pitchFamily="34" charset="0"/>
                  <a:cs typeface="Arial" panose="020B0604020202020204" pitchFamily="34" charset="0"/>
                </a:rPr>
                <a:t>deserunt</a:t>
              </a:r>
              <a:r>
                <a:rPr lang="fr-FR" sz="4000" dirty="0">
                  <a:solidFill>
                    <a:srgbClr val="D9D9D9"/>
                  </a:solidFill>
                  <a:latin typeface="Arial" panose="020B0604020202020204" pitchFamily="34" charset="0"/>
                  <a:cs typeface="Arial" panose="020B0604020202020204" pitchFamily="34" charset="0"/>
                </a:rPr>
                <a:t> mollit </a:t>
              </a:r>
              <a:r>
                <a:rPr lang="fr-FR" sz="4000" dirty="0" err="1">
                  <a:solidFill>
                    <a:srgbClr val="D9D9D9"/>
                  </a:solidFill>
                  <a:latin typeface="Arial" panose="020B0604020202020204" pitchFamily="34" charset="0"/>
                  <a:cs typeface="Arial" panose="020B0604020202020204" pitchFamily="34" charset="0"/>
                </a:rPr>
                <a:t>anim</a:t>
              </a:r>
              <a:r>
                <a:rPr lang="fr-FR" sz="4000" dirty="0">
                  <a:solidFill>
                    <a:srgbClr val="D9D9D9"/>
                  </a:solidFill>
                  <a:latin typeface="Arial" panose="020B0604020202020204" pitchFamily="34" charset="0"/>
                  <a:cs typeface="Arial" panose="020B0604020202020204" pitchFamily="34" charset="0"/>
                </a:rPr>
                <a:t> id est </a:t>
              </a:r>
              <a:r>
                <a:rPr lang="fr-FR" sz="4000" dirty="0" err="1">
                  <a:solidFill>
                    <a:srgbClr val="D9D9D9"/>
                  </a:solidFill>
                  <a:latin typeface="Arial" panose="020B0604020202020204" pitchFamily="34" charset="0"/>
                  <a:cs typeface="Arial" panose="020B0604020202020204" pitchFamily="34" charset="0"/>
                </a:rPr>
                <a:t>laborum</a:t>
              </a:r>
              <a:r>
                <a:rPr lang="fr-FR" sz="4000" dirty="0">
                  <a:solidFill>
                    <a:srgbClr val="D9D9D9"/>
                  </a:solidFill>
                  <a:latin typeface="Arial" panose="020B0604020202020204" pitchFamily="34" charset="0"/>
                  <a:cs typeface="Arial" panose="020B0604020202020204" pitchFamily="34" charset="0"/>
                </a:rPr>
                <a:t>. Sed ut </a:t>
              </a:r>
              <a:r>
                <a:rPr lang="fr-FR" sz="4000" dirty="0" err="1">
                  <a:solidFill>
                    <a:srgbClr val="D9D9D9"/>
                  </a:solidFill>
                  <a:latin typeface="Arial" panose="020B0604020202020204" pitchFamily="34" charset="0"/>
                  <a:cs typeface="Arial" panose="020B0604020202020204" pitchFamily="34" charset="0"/>
                </a:rPr>
                <a:t>perspiciatis</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unde</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omnis</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iste</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natus</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error</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voluptatem</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accusantium</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dolor</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amet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cupidatat</a:t>
              </a:r>
              <a:r>
                <a:rPr lang="fr-FR" sz="4000" dirty="0">
                  <a:solidFill>
                    <a:srgbClr val="D9D9D9"/>
                  </a:solidFill>
                  <a:latin typeface="Arial" panose="020B0604020202020204" pitchFamily="34" charset="0"/>
                  <a:cs typeface="Arial" panose="020B0604020202020204" pitchFamily="34" charset="0"/>
                </a:rPr>
                <a:t> non </a:t>
              </a:r>
              <a:r>
                <a:rPr lang="fr-FR" sz="4000" dirty="0" err="1">
                  <a:solidFill>
                    <a:srgbClr val="D9D9D9"/>
                  </a:solidFill>
                  <a:latin typeface="Arial" panose="020B0604020202020204" pitchFamily="34" charset="0"/>
                  <a:cs typeface="Arial" panose="020B0604020202020204" pitchFamily="34" charset="0"/>
                </a:rPr>
                <a:t>proident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sunt</a:t>
              </a:r>
              <a:r>
                <a:rPr lang="fr-FR" sz="4000" dirty="0">
                  <a:solidFill>
                    <a:srgbClr val="D9D9D9"/>
                  </a:solidFill>
                  <a:latin typeface="Arial" panose="020B0604020202020204" pitchFamily="34" charset="0"/>
                  <a:cs typeface="Arial" panose="020B0604020202020204" pitchFamily="34" charset="0"/>
                </a:rPr>
                <a:t> in culpa qui officia </a:t>
              </a:r>
              <a:r>
                <a:rPr lang="fr-FR" sz="4000" dirty="0" err="1">
                  <a:solidFill>
                    <a:srgbClr val="D9D9D9"/>
                  </a:solidFill>
                  <a:latin typeface="Arial" panose="020B0604020202020204" pitchFamily="34" charset="0"/>
                  <a:cs typeface="Arial" panose="020B0604020202020204" pitchFamily="34" charset="0"/>
                </a:rPr>
                <a:t>deserunt</a:t>
              </a:r>
              <a:r>
                <a:rPr lang="fr-FR" sz="4000" dirty="0">
                  <a:solidFill>
                    <a:srgbClr val="D9D9D9"/>
                  </a:solidFill>
                  <a:latin typeface="Arial" panose="020B0604020202020204" pitchFamily="34" charset="0"/>
                  <a:cs typeface="Arial" panose="020B0604020202020204" pitchFamily="34" charset="0"/>
                </a:rPr>
                <a:t> mollit </a:t>
              </a:r>
              <a:r>
                <a:rPr lang="fr-FR" sz="4000" dirty="0" err="1">
                  <a:solidFill>
                    <a:srgbClr val="D9D9D9"/>
                  </a:solidFill>
                  <a:latin typeface="Arial" panose="020B0604020202020204" pitchFamily="34" charset="0"/>
                  <a:cs typeface="Arial" panose="020B0604020202020204" pitchFamily="34" charset="0"/>
                </a:rPr>
                <a:t>anim</a:t>
              </a:r>
              <a:r>
                <a:rPr lang="fr-FR" sz="4000" dirty="0">
                  <a:solidFill>
                    <a:srgbClr val="D9D9D9"/>
                  </a:solidFill>
                  <a:latin typeface="Arial" panose="020B0604020202020204" pitchFamily="34" charset="0"/>
                  <a:cs typeface="Arial" panose="020B0604020202020204" pitchFamily="34" charset="0"/>
                </a:rPr>
                <a:t> id. Sed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voluptatem</a:t>
              </a:r>
              <a:endParaRPr lang="fr-FR" sz="4000" dirty="0">
                <a:solidFill>
                  <a:srgbClr val="D9D9D9"/>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D9D9D9"/>
                  </a:solidFill>
                  <a:latin typeface="Arial" panose="020B0604020202020204" pitchFamily="34" charset="0"/>
                  <a:cs typeface="Arial" panose="020B0604020202020204" pitchFamily="34" charset="0"/>
                </a:rPr>
                <a:t>Voluptatem</a:t>
              </a:r>
              <a:endParaRPr lang="fr-FR" sz="4000" dirty="0">
                <a:solidFill>
                  <a:srgbClr val="D9D9D9"/>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D9D9D9"/>
                  </a:solidFill>
                  <a:latin typeface="Arial" panose="020B0604020202020204" pitchFamily="34" charset="0"/>
                  <a:cs typeface="Arial" panose="020B0604020202020204" pitchFamily="34" charset="0"/>
                </a:rPr>
                <a:t>Voluptatem</a:t>
              </a:r>
              <a:endParaRPr lang="fr-FR" sz="4000" dirty="0">
                <a:solidFill>
                  <a:srgbClr val="D9D9D9"/>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D9D9D9"/>
                  </a:solidFill>
                  <a:latin typeface="Arial" panose="020B0604020202020204" pitchFamily="34" charset="0"/>
                  <a:cs typeface="Arial" panose="020B0604020202020204" pitchFamily="34" charset="0"/>
                </a:rPr>
                <a:t>Voluptatem</a:t>
              </a:r>
              <a:endParaRPr lang="fr-FR" sz="4000" dirty="0">
                <a:solidFill>
                  <a:srgbClr val="D9D9D9"/>
                </a:solidFill>
                <a:latin typeface="Arial" panose="020B0604020202020204" pitchFamily="34" charset="0"/>
                <a:cs typeface="Arial" panose="020B0604020202020204" pitchFamily="34" charset="0"/>
              </a:endParaRPr>
            </a:p>
            <a:p>
              <a:pPr algn="just">
                <a:defRPr/>
              </a:pPr>
              <a:r>
                <a:rPr lang="fr-FR" sz="4000" dirty="0" err="1">
                  <a:solidFill>
                    <a:srgbClr val="D9D9D9"/>
                  </a:solidFill>
                  <a:latin typeface="Arial" panose="020B0604020202020204" pitchFamily="34" charset="0"/>
                  <a:cs typeface="Arial" panose="020B0604020202020204" pitchFamily="34" charset="0"/>
                </a:rPr>
                <a:t>Cupidatat</a:t>
              </a:r>
              <a:r>
                <a:rPr lang="fr-FR" sz="4000" dirty="0">
                  <a:solidFill>
                    <a:srgbClr val="D9D9D9"/>
                  </a:solidFill>
                  <a:latin typeface="Arial" panose="020B0604020202020204" pitchFamily="34" charset="0"/>
                  <a:cs typeface="Arial" panose="020B0604020202020204" pitchFamily="34" charset="0"/>
                </a:rPr>
                <a:t> non </a:t>
              </a:r>
              <a:r>
                <a:rPr lang="fr-FR" sz="4000" dirty="0" err="1">
                  <a:solidFill>
                    <a:srgbClr val="D9D9D9"/>
                  </a:solidFill>
                  <a:latin typeface="Arial" panose="020B0604020202020204" pitchFamily="34" charset="0"/>
                  <a:cs typeface="Arial" panose="020B0604020202020204" pitchFamily="34" charset="0"/>
                </a:rPr>
                <a:t>proident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sunt</a:t>
              </a:r>
              <a:r>
                <a:rPr lang="fr-FR" sz="4000" dirty="0">
                  <a:solidFill>
                    <a:srgbClr val="D9D9D9"/>
                  </a:solidFill>
                  <a:latin typeface="Arial" panose="020B0604020202020204" pitchFamily="34" charset="0"/>
                  <a:cs typeface="Arial" panose="020B0604020202020204" pitchFamily="34" charset="0"/>
                </a:rPr>
                <a:t> in culpa qui officia </a:t>
              </a:r>
              <a:r>
                <a:rPr lang="fr-FR" sz="4000" dirty="0" err="1">
                  <a:solidFill>
                    <a:srgbClr val="D9D9D9"/>
                  </a:solidFill>
                  <a:latin typeface="Arial" panose="020B0604020202020204" pitchFamily="34" charset="0"/>
                  <a:cs typeface="Arial" panose="020B0604020202020204" pitchFamily="34" charset="0"/>
                </a:rPr>
                <a:t>deserunt</a:t>
              </a:r>
              <a:r>
                <a:rPr lang="fr-FR" sz="4000" dirty="0">
                  <a:solidFill>
                    <a:srgbClr val="D9D9D9"/>
                  </a:solidFill>
                  <a:latin typeface="Arial" panose="020B0604020202020204" pitchFamily="34" charset="0"/>
                  <a:cs typeface="Arial" panose="020B0604020202020204" pitchFamily="34" charset="0"/>
                </a:rPr>
                <a:t> mollit </a:t>
              </a:r>
              <a:r>
                <a:rPr lang="fr-FR" sz="4000" dirty="0" err="1">
                  <a:solidFill>
                    <a:srgbClr val="D9D9D9"/>
                  </a:solidFill>
                  <a:latin typeface="Arial" panose="020B0604020202020204" pitchFamily="34" charset="0"/>
                  <a:cs typeface="Arial" panose="020B0604020202020204" pitchFamily="34" charset="0"/>
                </a:rPr>
                <a:t>anim</a:t>
              </a:r>
              <a:r>
                <a:rPr lang="fr-FR" sz="4000" dirty="0">
                  <a:solidFill>
                    <a:srgbClr val="D9D9D9"/>
                  </a:solidFill>
                  <a:latin typeface="Arial" panose="020B0604020202020204" pitchFamily="34" charset="0"/>
                  <a:cs typeface="Arial" panose="020B0604020202020204" pitchFamily="34" charset="0"/>
                </a:rPr>
                <a:t> id. Sed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voluptatem</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sint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occaecat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cupidatat</a:t>
              </a:r>
              <a:r>
                <a:rPr lang="fr-FR" sz="4000" dirty="0">
                  <a:solidFill>
                    <a:srgbClr val="D9D9D9"/>
                  </a:solidFill>
                  <a:latin typeface="Arial" panose="020B0604020202020204" pitchFamily="34" charset="0"/>
                  <a:cs typeface="Arial" panose="020B0604020202020204" pitchFamily="34" charset="0"/>
                </a:rPr>
                <a:t> non </a:t>
              </a:r>
              <a:r>
                <a:rPr lang="fr-FR" sz="4000" dirty="0" err="1">
                  <a:solidFill>
                    <a:srgbClr val="D9D9D9"/>
                  </a:solidFill>
                  <a:latin typeface="Arial" panose="020B0604020202020204" pitchFamily="34" charset="0"/>
                  <a:cs typeface="Arial" panose="020B0604020202020204" pitchFamily="34" charset="0"/>
                </a:rPr>
                <a:t>proident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sunt</a:t>
              </a:r>
              <a:r>
                <a:rPr lang="fr-FR" sz="4000" dirty="0">
                  <a:solidFill>
                    <a:srgbClr val="D9D9D9"/>
                  </a:solidFill>
                  <a:latin typeface="Arial" panose="020B0604020202020204" pitchFamily="34" charset="0"/>
                  <a:cs typeface="Arial" panose="020B0604020202020204" pitchFamily="34" charset="0"/>
                </a:rPr>
                <a:t> in culpa qui officia </a:t>
              </a:r>
              <a:r>
                <a:rPr lang="fr-FR" sz="4000" dirty="0" err="1">
                  <a:solidFill>
                    <a:srgbClr val="D9D9D9"/>
                  </a:solidFill>
                  <a:latin typeface="Arial" panose="020B0604020202020204" pitchFamily="34" charset="0"/>
                  <a:cs typeface="Arial" panose="020B0604020202020204" pitchFamily="34" charset="0"/>
                </a:rPr>
                <a:t>deserunt</a:t>
              </a:r>
              <a:r>
                <a:rPr lang="fr-FR" sz="4000" dirty="0">
                  <a:solidFill>
                    <a:srgbClr val="D9D9D9"/>
                  </a:solidFill>
                  <a:latin typeface="Arial" panose="020B0604020202020204" pitchFamily="34" charset="0"/>
                  <a:cs typeface="Arial" panose="020B0604020202020204" pitchFamily="34" charset="0"/>
                </a:rPr>
                <a:t> mollit </a:t>
              </a:r>
              <a:r>
                <a:rPr lang="fr-FR" sz="4000" dirty="0" err="1">
                  <a:solidFill>
                    <a:srgbClr val="D9D9D9"/>
                  </a:solidFill>
                  <a:latin typeface="Arial" panose="020B0604020202020204" pitchFamily="34" charset="0"/>
                  <a:cs typeface="Arial" panose="020B0604020202020204" pitchFamily="34" charset="0"/>
                </a:rPr>
                <a:t>anim</a:t>
              </a:r>
              <a:r>
                <a:rPr lang="fr-FR" sz="4000" dirty="0">
                  <a:solidFill>
                    <a:srgbClr val="D9D9D9"/>
                  </a:solidFill>
                  <a:latin typeface="Arial" panose="020B0604020202020204" pitchFamily="34" charset="0"/>
                  <a:cs typeface="Arial" panose="020B0604020202020204" pitchFamily="34" charset="0"/>
                </a:rPr>
                <a:t> id est </a:t>
              </a:r>
              <a:r>
                <a:rPr lang="fr-FR" sz="4000" dirty="0" err="1">
                  <a:solidFill>
                    <a:srgbClr val="D9D9D9"/>
                  </a:solidFill>
                  <a:latin typeface="Arial" panose="020B0604020202020204" pitchFamily="34" charset="0"/>
                  <a:cs typeface="Arial" panose="020B0604020202020204" pitchFamily="34" charset="0"/>
                </a:rPr>
                <a:t>laborum</a:t>
              </a:r>
              <a:r>
                <a:rPr lang="fr-FR" sz="4000" dirty="0">
                  <a:solidFill>
                    <a:srgbClr val="D9D9D9"/>
                  </a:solidFill>
                  <a:latin typeface="Arial" panose="020B0604020202020204" pitchFamily="34" charset="0"/>
                  <a:cs typeface="Arial" panose="020B0604020202020204" pitchFamily="34" charset="0"/>
                </a:rPr>
                <a:t>. Sed ut </a:t>
              </a:r>
              <a:r>
                <a:rPr lang="fr-FR" sz="4000" dirty="0" err="1">
                  <a:solidFill>
                    <a:srgbClr val="D9D9D9"/>
                  </a:solidFill>
                  <a:latin typeface="Arial" panose="020B0604020202020204" pitchFamily="34" charset="0"/>
                  <a:cs typeface="Arial" panose="020B0604020202020204" pitchFamily="34" charset="0"/>
                </a:rPr>
                <a:t>perspiciatis</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unde</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omnis</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iste</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natus</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error</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voluptatem</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accusantium</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dolor</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amet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cupidatat</a:t>
              </a:r>
              <a:r>
                <a:rPr lang="fr-FR" sz="4000" dirty="0">
                  <a:solidFill>
                    <a:srgbClr val="D9D9D9"/>
                  </a:solidFill>
                  <a:latin typeface="Arial" panose="020B0604020202020204" pitchFamily="34" charset="0"/>
                  <a:cs typeface="Arial" panose="020B0604020202020204" pitchFamily="34" charset="0"/>
                </a:rPr>
                <a:t> non </a:t>
              </a:r>
              <a:r>
                <a:rPr lang="fr-FR" sz="4000" dirty="0" err="1">
                  <a:solidFill>
                    <a:srgbClr val="D9D9D9"/>
                  </a:solidFill>
                  <a:latin typeface="Arial" panose="020B0604020202020204" pitchFamily="34" charset="0"/>
                  <a:cs typeface="Arial" panose="020B0604020202020204" pitchFamily="34" charset="0"/>
                </a:rPr>
                <a:t>proident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sunt</a:t>
              </a:r>
              <a:r>
                <a:rPr lang="fr-FR" sz="4000" dirty="0">
                  <a:solidFill>
                    <a:srgbClr val="D9D9D9"/>
                  </a:solidFill>
                  <a:latin typeface="Arial" panose="020B0604020202020204" pitchFamily="34" charset="0"/>
                  <a:cs typeface="Arial" panose="020B0604020202020204" pitchFamily="34" charset="0"/>
                </a:rPr>
                <a:t> in culpa qui officia </a:t>
              </a:r>
              <a:r>
                <a:rPr lang="fr-FR" sz="4000" dirty="0" err="1">
                  <a:solidFill>
                    <a:srgbClr val="D9D9D9"/>
                  </a:solidFill>
                  <a:latin typeface="Arial" panose="020B0604020202020204" pitchFamily="34" charset="0"/>
                  <a:cs typeface="Arial" panose="020B0604020202020204" pitchFamily="34" charset="0"/>
                </a:rPr>
                <a:t>deserunt</a:t>
              </a:r>
              <a:r>
                <a:rPr lang="fr-FR" sz="4000" dirty="0">
                  <a:solidFill>
                    <a:srgbClr val="D9D9D9"/>
                  </a:solidFill>
                  <a:latin typeface="Arial" panose="020B0604020202020204" pitchFamily="34" charset="0"/>
                  <a:cs typeface="Arial" panose="020B0604020202020204" pitchFamily="34" charset="0"/>
                </a:rPr>
                <a:t> mollit </a:t>
              </a:r>
              <a:r>
                <a:rPr lang="fr-FR" sz="4000" dirty="0" err="1">
                  <a:solidFill>
                    <a:srgbClr val="D9D9D9"/>
                  </a:solidFill>
                  <a:latin typeface="Arial" panose="020B0604020202020204" pitchFamily="34" charset="0"/>
                  <a:cs typeface="Arial" panose="020B0604020202020204" pitchFamily="34" charset="0"/>
                </a:rPr>
                <a:t>anim</a:t>
              </a:r>
              <a:r>
                <a:rPr lang="fr-FR" sz="4000" dirty="0">
                  <a:solidFill>
                    <a:srgbClr val="D9D9D9"/>
                  </a:solidFill>
                  <a:latin typeface="Arial" panose="020B0604020202020204" pitchFamily="34" charset="0"/>
                  <a:cs typeface="Arial" panose="020B0604020202020204" pitchFamily="34" charset="0"/>
                </a:rPr>
                <a:t> id. Sed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voluptatem</a:t>
              </a:r>
              <a:endParaRPr lang="fr-FR" sz="4000" dirty="0">
                <a:solidFill>
                  <a:srgbClr val="D9D9D9"/>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226810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a:extLst>
              <a:ext uri="{FF2B5EF4-FFF2-40B4-BE49-F238E27FC236}">
                <a16:creationId xmlns:a16="http://schemas.microsoft.com/office/drawing/2014/main" id="{ED811892-A606-952E-8052-6FF99F014744}"/>
              </a:ext>
            </a:extLst>
          </p:cNvPr>
          <p:cNvGrpSpPr/>
          <p:nvPr/>
        </p:nvGrpSpPr>
        <p:grpSpPr>
          <a:xfrm>
            <a:off x="5404112" y="10586800"/>
            <a:ext cx="19440000" cy="21600001"/>
            <a:chOff x="5404112" y="10586800"/>
            <a:chExt cx="19440000" cy="21600001"/>
          </a:xfrm>
        </p:grpSpPr>
        <p:grpSp>
          <p:nvGrpSpPr>
            <p:cNvPr id="43" name="Groupe 42">
              <a:extLst>
                <a:ext uri="{FF2B5EF4-FFF2-40B4-BE49-F238E27FC236}">
                  <a16:creationId xmlns:a16="http://schemas.microsoft.com/office/drawing/2014/main" id="{030A7CE9-091B-336E-7015-AF74FE374916}"/>
                </a:ext>
              </a:extLst>
            </p:cNvPr>
            <p:cNvGrpSpPr/>
            <p:nvPr/>
          </p:nvGrpSpPr>
          <p:grpSpPr>
            <a:xfrm>
              <a:off x="5404112" y="10586800"/>
              <a:ext cx="19440000" cy="21600000"/>
              <a:chOff x="476827" y="16971936"/>
              <a:chExt cx="19440000" cy="21600000"/>
            </a:xfrm>
          </p:grpSpPr>
          <p:sp>
            <p:nvSpPr>
              <p:cNvPr id="22" name="Rectangle 21">
                <a:extLst>
                  <a:ext uri="{FF2B5EF4-FFF2-40B4-BE49-F238E27FC236}">
                    <a16:creationId xmlns:a16="http://schemas.microsoft.com/office/drawing/2014/main" id="{EEC2C386-0A80-1E7F-112C-E0007F742F62}"/>
                  </a:ext>
                </a:extLst>
              </p:cNvPr>
              <p:cNvSpPr/>
              <p:nvPr/>
            </p:nvSpPr>
            <p:spPr>
              <a:xfrm>
                <a:off x="476827" y="16971936"/>
                <a:ext cx="19440000" cy="2160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FEE2AD2D-B7DF-B911-490A-71883EE70863}"/>
                  </a:ext>
                </a:extLst>
              </p:cNvPr>
              <p:cNvSpPr/>
              <p:nvPr/>
            </p:nvSpPr>
            <p:spPr>
              <a:xfrm>
                <a:off x="476827" y="16971936"/>
                <a:ext cx="19440000" cy="180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34" name="Larme 33">
                <a:extLst>
                  <a:ext uri="{FF2B5EF4-FFF2-40B4-BE49-F238E27FC236}">
                    <a16:creationId xmlns:a16="http://schemas.microsoft.com/office/drawing/2014/main" id="{AF36ED5D-D624-BC5F-B152-2EFE92567EDA}"/>
                  </a:ext>
                </a:extLst>
              </p:cNvPr>
              <p:cNvSpPr/>
              <p:nvPr/>
            </p:nvSpPr>
            <p:spPr>
              <a:xfrm>
                <a:off x="568127" y="17185839"/>
                <a:ext cx="1440000" cy="1440000"/>
              </a:xfrm>
              <a:prstGeom prst="teardrop">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8800" dirty="0">
                    <a:latin typeface="Arial" panose="020B0604020202020204" pitchFamily="34" charset="0"/>
                    <a:cs typeface="Arial" panose="020B0604020202020204" pitchFamily="34" charset="0"/>
                  </a:rPr>
                  <a:t>X</a:t>
                </a:r>
              </a:p>
            </p:txBody>
          </p:sp>
          <p:sp>
            <p:nvSpPr>
              <p:cNvPr id="35" name="ZoneTexte 80">
                <a:extLst>
                  <a:ext uri="{FF2B5EF4-FFF2-40B4-BE49-F238E27FC236}">
                    <a16:creationId xmlns:a16="http://schemas.microsoft.com/office/drawing/2014/main" id="{B14E97ED-04C3-47E3-2035-057DDE8715FB}"/>
                  </a:ext>
                </a:extLst>
              </p:cNvPr>
              <p:cNvSpPr txBox="1">
                <a:spLocks noChangeArrowheads="1"/>
              </p:cNvSpPr>
              <p:nvPr/>
            </p:nvSpPr>
            <p:spPr bwMode="auto">
              <a:xfrm>
                <a:off x="2142696" y="17351841"/>
                <a:ext cx="17640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6600" dirty="0">
                    <a:solidFill>
                      <a:schemeClr val="bg1"/>
                    </a:solidFill>
                  </a:rPr>
                  <a:t>TITLE</a:t>
                </a:r>
              </a:p>
            </p:txBody>
          </p:sp>
        </p:grpSp>
        <p:sp>
          <p:nvSpPr>
            <p:cNvPr id="5" name="ZoneTexte 103">
              <a:extLst>
                <a:ext uri="{FF2B5EF4-FFF2-40B4-BE49-F238E27FC236}">
                  <a16:creationId xmlns:a16="http://schemas.microsoft.com/office/drawing/2014/main" id="{1B948A8C-B76D-6985-844E-A375AEF939D7}"/>
                </a:ext>
              </a:extLst>
            </p:cNvPr>
            <p:cNvSpPr txBox="1">
              <a:spLocks noChangeArrowheads="1"/>
            </p:cNvSpPr>
            <p:nvPr/>
          </p:nvSpPr>
          <p:spPr bwMode="auto">
            <a:xfrm>
              <a:off x="5404112" y="12386800"/>
              <a:ext cx="9720000" cy="90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occaecat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est </a:t>
              </a:r>
              <a:r>
                <a:rPr lang="fr-FR" sz="4000" dirty="0" err="1">
                  <a:latin typeface="Arial" panose="020B0604020202020204" pitchFamily="34" charset="0"/>
                  <a:cs typeface="Arial" panose="020B0604020202020204" pitchFamily="34" charset="0"/>
                </a:rPr>
                <a:t>laborum</a:t>
              </a:r>
              <a:r>
                <a:rPr lang="fr-FR" sz="4000" dirty="0">
                  <a:latin typeface="Arial" panose="020B0604020202020204" pitchFamily="34" charset="0"/>
                  <a:cs typeface="Arial" panose="020B0604020202020204" pitchFamily="34" charset="0"/>
                </a:rPr>
                <a:t>. Sed ut </a:t>
              </a:r>
              <a:r>
                <a:rPr lang="fr-FR" sz="4000" dirty="0" err="1">
                  <a:latin typeface="Arial" panose="020B0604020202020204" pitchFamily="34" charset="0"/>
                  <a:cs typeface="Arial" panose="020B0604020202020204" pitchFamily="34" charset="0"/>
                </a:rPr>
                <a:t>perspiciatis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unde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omnis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iste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natus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error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accusantium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dolor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amet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p:txBody>
        </p:sp>
        <p:sp>
          <p:nvSpPr>
            <p:cNvPr id="6" name="ZoneTexte 103">
              <a:extLst>
                <a:ext uri="{FF2B5EF4-FFF2-40B4-BE49-F238E27FC236}">
                  <a16:creationId xmlns:a16="http://schemas.microsoft.com/office/drawing/2014/main" id="{76602D53-DC0F-7529-C5E7-6C0209F76289}"/>
                </a:ext>
              </a:extLst>
            </p:cNvPr>
            <p:cNvSpPr txBox="1">
              <a:spLocks noChangeArrowheads="1"/>
            </p:cNvSpPr>
            <p:nvPr/>
          </p:nvSpPr>
          <p:spPr bwMode="auto">
            <a:xfrm>
              <a:off x="15110759" y="12386800"/>
              <a:ext cx="9720000" cy="90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occaecat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est </a:t>
              </a:r>
              <a:r>
                <a:rPr lang="fr-FR" sz="4000" dirty="0" err="1">
                  <a:latin typeface="Arial" panose="020B0604020202020204" pitchFamily="34" charset="0"/>
                  <a:cs typeface="Arial" panose="020B0604020202020204" pitchFamily="34" charset="0"/>
                </a:rPr>
                <a:t>laborum</a:t>
              </a:r>
              <a:r>
                <a:rPr lang="fr-FR" sz="4000" dirty="0">
                  <a:latin typeface="Arial" panose="020B0604020202020204" pitchFamily="34" charset="0"/>
                  <a:cs typeface="Arial" panose="020B0604020202020204" pitchFamily="34" charset="0"/>
                </a:rPr>
                <a:t>. Sed ut </a:t>
              </a:r>
              <a:r>
                <a:rPr lang="fr-FR" sz="4000" dirty="0" err="1">
                  <a:latin typeface="Arial" panose="020B0604020202020204" pitchFamily="34" charset="0"/>
                  <a:cs typeface="Arial" panose="020B0604020202020204" pitchFamily="34" charset="0"/>
                </a:rPr>
                <a:t>perspiciatis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unde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omnis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iste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natus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error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accusantium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dolor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amet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p:txBody>
        </p:sp>
        <p:sp>
          <p:nvSpPr>
            <p:cNvPr id="7" name="ZoneTexte 103">
              <a:extLst>
                <a:ext uri="{FF2B5EF4-FFF2-40B4-BE49-F238E27FC236}">
                  <a16:creationId xmlns:a16="http://schemas.microsoft.com/office/drawing/2014/main" id="{FAC6CB6A-3645-5581-1567-8BF7F185A018}"/>
                </a:ext>
              </a:extLst>
            </p:cNvPr>
            <p:cNvSpPr txBox="1">
              <a:spLocks noChangeArrowheads="1"/>
            </p:cNvSpPr>
            <p:nvPr/>
          </p:nvSpPr>
          <p:spPr bwMode="auto">
            <a:xfrm>
              <a:off x="5417466" y="21386799"/>
              <a:ext cx="9720000" cy="108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occaecat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est </a:t>
              </a:r>
              <a:r>
                <a:rPr lang="fr-FR" sz="4000" dirty="0" err="1">
                  <a:latin typeface="Arial" panose="020B0604020202020204" pitchFamily="34" charset="0"/>
                  <a:cs typeface="Arial" panose="020B0604020202020204" pitchFamily="34" charset="0"/>
                </a:rPr>
                <a:t>laborum</a:t>
              </a:r>
              <a:r>
                <a:rPr lang="fr-FR" sz="4000" dirty="0">
                  <a:latin typeface="Arial" panose="020B0604020202020204" pitchFamily="34" charset="0"/>
                  <a:cs typeface="Arial" panose="020B0604020202020204" pitchFamily="34" charset="0"/>
                </a:rPr>
                <a:t>. Sed ut </a:t>
              </a:r>
              <a:r>
                <a:rPr lang="fr-FR" sz="4000" dirty="0" err="1">
                  <a:latin typeface="Arial" panose="020B0604020202020204" pitchFamily="34" charset="0"/>
                  <a:cs typeface="Arial" panose="020B0604020202020204" pitchFamily="34" charset="0"/>
                </a:rPr>
                <a:t>perspiciatis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unde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omnis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iste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natus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error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accusantium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dolor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amet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algn="just">
                <a:defRPr/>
              </a:pP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occaecat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a:t>
              </a:r>
            </a:p>
          </p:txBody>
        </p:sp>
        <p:sp>
          <p:nvSpPr>
            <p:cNvPr id="8" name="ZoneTexte 103">
              <a:extLst>
                <a:ext uri="{FF2B5EF4-FFF2-40B4-BE49-F238E27FC236}">
                  <a16:creationId xmlns:a16="http://schemas.microsoft.com/office/drawing/2014/main" id="{9EDB00DF-9581-284A-5E19-5BEC51332754}"/>
                </a:ext>
              </a:extLst>
            </p:cNvPr>
            <p:cNvSpPr txBox="1">
              <a:spLocks noChangeArrowheads="1"/>
            </p:cNvSpPr>
            <p:nvPr/>
          </p:nvSpPr>
          <p:spPr bwMode="auto">
            <a:xfrm>
              <a:off x="15110759" y="21386801"/>
              <a:ext cx="9720000" cy="108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occaecat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est </a:t>
              </a:r>
              <a:r>
                <a:rPr lang="fr-FR" sz="4000" dirty="0" err="1">
                  <a:latin typeface="Arial" panose="020B0604020202020204" pitchFamily="34" charset="0"/>
                  <a:cs typeface="Arial" panose="020B0604020202020204" pitchFamily="34" charset="0"/>
                </a:rPr>
                <a:t>laborum</a:t>
              </a:r>
              <a:r>
                <a:rPr lang="fr-FR" sz="4000" dirty="0">
                  <a:latin typeface="Arial" panose="020B0604020202020204" pitchFamily="34" charset="0"/>
                  <a:cs typeface="Arial" panose="020B0604020202020204" pitchFamily="34" charset="0"/>
                </a:rPr>
                <a:t>. Sed ut </a:t>
              </a:r>
              <a:r>
                <a:rPr lang="fr-FR" sz="4000" dirty="0" err="1">
                  <a:latin typeface="Arial" panose="020B0604020202020204" pitchFamily="34" charset="0"/>
                  <a:cs typeface="Arial" panose="020B0604020202020204" pitchFamily="34" charset="0"/>
                </a:rPr>
                <a:t>perspiciatis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unde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omnis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iste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natus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error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accusantium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dolor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amet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algn="just">
                <a:defRPr/>
              </a:pP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occaecat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endParaRPr lang="fr-FR" sz="4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29515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e 42">
            <a:extLst>
              <a:ext uri="{FF2B5EF4-FFF2-40B4-BE49-F238E27FC236}">
                <a16:creationId xmlns:a16="http://schemas.microsoft.com/office/drawing/2014/main" id="{030A7CE9-091B-336E-7015-AF74FE374916}"/>
              </a:ext>
            </a:extLst>
          </p:cNvPr>
          <p:cNvGrpSpPr/>
          <p:nvPr/>
        </p:nvGrpSpPr>
        <p:grpSpPr>
          <a:xfrm>
            <a:off x="5404112" y="10586800"/>
            <a:ext cx="19440000" cy="21600000"/>
            <a:chOff x="476827" y="16971936"/>
            <a:chExt cx="19440000" cy="21600000"/>
          </a:xfrm>
        </p:grpSpPr>
        <p:sp>
          <p:nvSpPr>
            <p:cNvPr id="22" name="Rectangle 21">
              <a:extLst>
                <a:ext uri="{FF2B5EF4-FFF2-40B4-BE49-F238E27FC236}">
                  <a16:creationId xmlns:a16="http://schemas.microsoft.com/office/drawing/2014/main" id="{EEC2C386-0A80-1E7F-112C-E0007F742F62}"/>
                </a:ext>
              </a:extLst>
            </p:cNvPr>
            <p:cNvSpPr/>
            <p:nvPr/>
          </p:nvSpPr>
          <p:spPr>
            <a:xfrm>
              <a:off x="476827" y="16971936"/>
              <a:ext cx="19440000" cy="2160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FEE2AD2D-B7DF-B911-490A-71883EE70863}"/>
                </a:ext>
              </a:extLst>
            </p:cNvPr>
            <p:cNvSpPr/>
            <p:nvPr/>
          </p:nvSpPr>
          <p:spPr>
            <a:xfrm>
              <a:off x="476827" y="16971936"/>
              <a:ext cx="19440000" cy="180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34" name="Larme 33">
              <a:extLst>
                <a:ext uri="{FF2B5EF4-FFF2-40B4-BE49-F238E27FC236}">
                  <a16:creationId xmlns:a16="http://schemas.microsoft.com/office/drawing/2014/main" id="{AF36ED5D-D624-BC5F-B152-2EFE92567EDA}"/>
                </a:ext>
              </a:extLst>
            </p:cNvPr>
            <p:cNvSpPr/>
            <p:nvPr/>
          </p:nvSpPr>
          <p:spPr>
            <a:xfrm>
              <a:off x="568127" y="17185839"/>
              <a:ext cx="1440000" cy="1440000"/>
            </a:xfrm>
            <a:prstGeom prst="teardrop">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8800" dirty="0">
                  <a:latin typeface="Arial" panose="020B0604020202020204" pitchFamily="34" charset="0"/>
                  <a:cs typeface="Arial" panose="020B0604020202020204" pitchFamily="34" charset="0"/>
                </a:rPr>
                <a:t>X</a:t>
              </a:r>
            </a:p>
          </p:txBody>
        </p:sp>
        <p:sp>
          <p:nvSpPr>
            <p:cNvPr id="35" name="ZoneTexte 80">
              <a:extLst>
                <a:ext uri="{FF2B5EF4-FFF2-40B4-BE49-F238E27FC236}">
                  <a16:creationId xmlns:a16="http://schemas.microsoft.com/office/drawing/2014/main" id="{B14E97ED-04C3-47E3-2035-057DDE8715FB}"/>
                </a:ext>
              </a:extLst>
            </p:cNvPr>
            <p:cNvSpPr txBox="1">
              <a:spLocks noChangeArrowheads="1"/>
            </p:cNvSpPr>
            <p:nvPr/>
          </p:nvSpPr>
          <p:spPr bwMode="auto">
            <a:xfrm>
              <a:off x="2142696" y="17351841"/>
              <a:ext cx="17640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6600" dirty="0">
                  <a:solidFill>
                    <a:schemeClr val="bg1"/>
                  </a:solidFill>
                </a:rPr>
                <a:t>TITLE</a:t>
              </a:r>
            </a:p>
          </p:txBody>
        </p:sp>
      </p:grpSp>
      <p:sp>
        <p:nvSpPr>
          <p:cNvPr id="5" name="ZoneTexte 103">
            <a:extLst>
              <a:ext uri="{FF2B5EF4-FFF2-40B4-BE49-F238E27FC236}">
                <a16:creationId xmlns:a16="http://schemas.microsoft.com/office/drawing/2014/main" id="{4156A7A8-7DE6-6C08-9579-4C2F61529B2F}"/>
              </a:ext>
            </a:extLst>
          </p:cNvPr>
          <p:cNvSpPr txBox="1">
            <a:spLocks noChangeArrowheads="1"/>
          </p:cNvSpPr>
          <p:nvPr/>
        </p:nvSpPr>
        <p:spPr bwMode="auto">
          <a:xfrm>
            <a:off x="5404112" y="12386800"/>
            <a:ext cx="9720000" cy="90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Sed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occaecat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est </a:t>
            </a:r>
            <a:r>
              <a:rPr lang="fr-FR" sz="4000" dirty="0" err="1">
                <a:solidFill>
                  <a:srgbClr val="000000"/>
                </a:solidFill>
                <a:latin typeface="Arial" panose="020B0604020202020204" pitchFamily="34" charset="0"/>
                <a:cs typeface="Arial" panose="020B0604020202020204" pitchFamily="34" charset="0"/>
              </a:rPr>
              <a:t>laborum</a:t>
            </a:r>
            <a:r>
              <a:rPr lang="fr-FR" sz="4000" dirty="0">
                <a:solidFill>
                  <a:srgbClr val="000000"/>
                </a:solidFill>
                <a:latin typeface="Arial" panose="020B0604020202020204" pitchFamily="34" charset="0"/>
                <a:cs typeface="Arial" panose="020B0604020202020204" pitchFamily="34" charset="0"/>
              </a:rPr>
              <a:t>. Sed ut </a:t>
            </a:r>
            <a:r>
              <a:rPr lang="fr-FR" sz="4000" dirty="0" err="1">
                <a:solidFill>
                  <a:srgbClr val="000000"/>
                </a:solidFill>
                <a:latin typeface="Arial" panose="020B0604020202020204" pitchFamily="34" charset="0"/>
                <a:cs typeface="Arial" panose="020B0604020202020204" pitchFamily="34" charset="0"/>
              </a:rPr>
              <a:t>perspiciatis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unde</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omnis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iste</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natus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error</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accusantium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dolor</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amet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Sed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p:txBody>
      </p:sp>
      <p:sp>
        <p:nvSpPr>
          <p:cNvPr id="6" name="ZoneTexte 103">
            <a:extLst>
              <a:ext uri="{FF2B5EF4-FFF2-40B4-BE49-F238E27FC236}">
                <a16:creationId xmlns:a16="http://schemas.microsoft.com/office/drawing/2014/main" id="{3D88C20E-26F2-117A-7422-A110EB5B3312}"/>
              </a:ext>
            </a:extLst>
          </p:cNvPr>
          <p:cNvSpPr txBox="1">
            <a:spLocks noChangeArrowheads="1"/>
          </p:cNvSpPr>
          <p:nvPr/>
        </p:nvSpPr>
        <p:spPr bwMode="auto">
          <a:xfrm>
            <a:off x="15110759" y="12386800"/>
            <a:ext cx="9720000" cy="90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Sed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occaecat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est </a:t>
            </a:r>
            <a:r>
              <a:rPr lang="fr-FR" sz="4000" dirty="0" err="1">
                <a:solidFill>
                  <a:srgbClr val="000000"/>
                </a:solidFill>
                <a:latin typeface="Arial" panose="020B0604020202020204" pitchFamily="34" charset="0"/>
                <a:cs typeface="Arial" panose="020B0604020202020204" pitchFamily="34" charset="0"/>
              </a:rPr>
              <a:t>laborum</a:t>
            </a:r>
            <a:r>
              <a:rPr lang="fr-FR" sz="4000" dirty="0">
                <a:solidFill>
                  <a:srgbClr val="000000"/>
                </a:solidFill>
                <a:latin typeface="Arial" panose="020B0604020202020204" pitchFamily="34" charset="0"/>
                <a:cs typeface="Arial" panose="020B0604020202020204" pitchFamily="34" charset="0"/>
              </a:rPr>
              <a:t>. Sed ut </a:t>
            </a:r>
            <a:r>
              <a:rPr lang="fr-FR" sz="4000" dirty="0" err="1">
                <a:solidFill>
                  <a:srgbClr val="000000"/>
                </a:solidFill>
                <a:latin typeface="Arial" panose="020B0604020202020204" pitchFamily="34" charset="0"/>
                <a:cs typeface="Arial" panose="020B0604020202020204" pitchFamily="34" charset="0"/>
              </a:rPr>
              <a:t>perspiciatis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unde</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omnis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iste</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natus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error</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accusantium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dolor</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amet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Sed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p:txBody>
      </p:sp>
      <p:sp>
        <p:nvSpPr>
          <p:cNvPr id="7" name="ZoneTexte 103">
            <a:extLst>
              <a:ext uri="{FF2B5EF4-FFF2-40B4-BE49-F238E27FC236}">
                <a16:creationId xmlns:a16="http://schemas.microsoft.com/office/drawing/2014/main" id="{49C6BF9F-2F76-DA86-3A52-6A2FEA94B621}"/>
              </a:ext>
            </a:extLst>
          </p:cNvPr>
          <p:cNvSpPr txBox="1">
            <a:spLocks noChangeArrowheads="1"/>
          </p:cNvSpPr>
          <p:nvPr/>
        </p:nvSpPr>
        <p:spPr bwMode="auto">
          <a:xfrm>
            <a:off x="5417466" y="21386799"/>
            <a:ext cx="9720000" cy="108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Sed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occaecat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est </a:t>
            </a:r>
            <a:r>
              <a:rPr lang="fr-FR" sz="4000" dirty="0" err="1">
                <a:solidFill>
                  <a:srgbClr val="000000"/>
                </a:solidFill>
                <a:latin typeface="Arial" panose="020B0604020202020204" pitchFamily="34" charset="0"/>
                <a:cs typeface="Arial" panose="020B0604020202020204" pitchFamily="34" charset="0"/>
              </a:rPr>
              <a:t>laborum</a:t>
            </a:r>
            <a:r>
              <a:rPr lang="fr-FR" sz="4000" dirty="0">
                <a:solidFill>
                  <a:srgbClr val="000000"/>
                </a:solidFill>
                <a:latin typeface="Arial" panose="020B0604020202020204" pitchFamily="34" charset="0"/>
                <a:cs typeface="Arial" panose="020B0604020202020204" pitchFamily="34" charset="0"/>
              </a:rPr>
              <a:t>. Sed ut </a:t>
            </a:r>
            <a:r>
              <a:rPr lang="fr-FR" sz="4000" dirty="0" err="1">
                <a:solidFill>
                  <a:srgbClr val="000000"/>
                </a:solidFill>
                <a:latin typeface="Arial" panose="020B0604020202020204" pitchFamily="34" charset="0"/>
                <a:cs typeface="Arial" panose="020B0604020202020204" pitchFamily="34" charset="0"/>
              </a:rPr>
              <a:t>perspiciatis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unde</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omnis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iste</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natus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error</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accusantium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dolor</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amet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Sed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algn="just">
              <a:defRPr/>
            </a:pP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Sed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occaecat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a:t>
            </a:r>
          </a:p>
        </p:txBody>
      </p:sp>
      <p:sp>
        <p:nvSpPr>
          <p:cNvPr id="8" name="ZoneTexte 103">
            <a:extLst>
              <a:ext uri="{FF2B5EF4-FFF2-40B4-BE49-F238E27FC236}">
                <a16:creationId xmlns:a16="http://schemas.microsoft.com/office/drawing/2014/main" id="{17D8B7F6-FB2A-27A6-6D83-73BE96FD3E64}"/>
              </a:ext>
            </a:extLst>
          </p:cNvPr>
          <p:cNvSpPr txBox="1">
            <a:spLocks noChangeArrowheads="1"/>
          </p:cNvSpPr>
          <p:nvPr/>
        </p:nvSpPr>
        <p:spPr bwMode="auto">
          <a:xfrm>
            <a:off x="15110759" y="21386801"/>
            <a:ext cx="9720000" cy="108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Sed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occaecat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est </a:t>
            </a:r>
            <a:r>
              <a:rPr lang="fr-FR" sz="4000" dirty="0" err="1">
                <a:solidFill>
                  <a:srgbClr val="000000"/>
                </a:solidFill>
                <a:latin typeface="Arial" panose="020B0604020202020204" pitchFamily="34" charset="0"/>
                <a:cs typeface="Arial" panose="020B0604020202020204" pitchFamily="34" charset="0"/>
              </a:rPr>
              <a:t>laborum</a:t>
            </a:r>
            <a:r>
              <a:rPr lang="fr-FR" sz="4000" dirty="0">
                <a:solidFill>
                  <a:srgbClr val="000000"/>
                </a:solidFill>
                <a:latin typeface="Arial" panose="020B0604020202020204" pitchFamily="34" charset="0"/>
                <a:cs typeface="Arial" panose="020B0604020202020204" pitchFamily="34" charset="0"/>
              </a:rPr>
              <a:t>. Sed ut </a:t>
            </a:r>
            <a:r>
              <a:rPr lang="fr-FR" sz="4000" dirty="0" err="1">
                <a:solidFill>
                  <a:srgbClr val="000000"/>
                </a:solidFill>
                <a:latin typeface="Arial" panose="020B0604020202020204" pitchFamily="34" charset="0"/>
                <a:cs typeface="Arial" panose="020B0604020202020204" pitchFamily="34" charset="0"/>
              </a:rPr>
              <a:t>perspiciatis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unde</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omnis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iste</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natus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error</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accusantium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dolor</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amet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Sed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algn="just">
              <a:defRPr/>
            </a:pP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Sed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occaecat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endParaRPr lang="fr-FR" sz="4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0699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a:extLst>
              <a:ext uri="{FF2B5EF4-FFF2-40B4-BE49-F238E27FC236}">
                <a16:creationId xmlns:a16="http://schemas.microsoft.com/office/drawing/2014/main" id="{8723717C-682E-4CE4-4E43-EF26C447764B}"/>
              </a:ext>
            </a:extLst>
          </p:cNvPr>
          <p:cNvGrpSpPr/>
          <p:nvPr/>
        </p:nvGrpSpPr>
        <p:grpSpPr>
          <a:xfrm>
            <a:off x="5404112" y="10586800"/>
            <a:ext cx="19440000" cy="21600001"/>
            <a:chOff x="5404112" y="10586800"/>
            <a:chExt cx="19440000" cy="21600001"/>
          </a:xfrm>
        </p:grpSpPr>
        <p:grpSp>
          <p:nvGrpSpPr>
            <p:cNvPr id="43" name="Groupe 42">
              <a:extLst>
                <a:ext uri="{FF2B5EF4-FFF2-40B4-BE49-F238E27FC236}">
                  <a16:creationId xmlns:a16="http://schemas.microsoft.com/office/drawing/2014/main" id="{030A7CE9-091B-336E-7015-AF74FE374916}"/>
                </a:ext>
              </a:extLst>
            </p:cNvPr>
            <p:cNvGrpSpPr/>
            <p:nvPr/>
          </p:nvGrpSpPr>
          <p:grpSpPr>
            <a:xfrm>
              <a:off x="5404112" y="10586800"/>
              <a:ext cx="19440000" cy="21600000"/>
              <a:chOff x="476827" y="16971936"/>
              <a:chExt cx="19440000" cy="21600000"/>
            </a:xfrm>
          </p:grpSpPr>
          <p:sp>
            <p:nvSpPr>
              <p:cNvPr id="22" name="Rectangle 21">
                <a:extLst>
                  <a:ext uri="{FF2B5EF4-FFF2-40B4-BE49-F238E27FC236}">
                    <a16:creationId xmlns:a16="http://schemas.microsoft.com/office/drawing/2014/main" id="{EEC2C386-0A80-1E7F-112C-E0007F742F62}"/>
                  </a:ext>
                </a:extLst>
              </p:cNvPr>
              <p:cNvSpPr/>
              <p:nvPr/>
            </p:nvSpPr>
            <p:spPr>
              <a:xfrm>
                <a:off x="476827" y="16971936"/>
                <a:ext cx="19440000" cy="21600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FEE2AD2D-B7DF-B911-490A-71883EE70863}"/>
                  </a:ext>
                </a:extLst>
              </p:cNvPr>
              <p:cNvSpPr/>
              <p:nvPr/>
            </p:nvSpPr>
            <p:spPr>
              <a:xfrm>
                <a:off x="476827" y="16971936"/>
                <a:ext cx="19440000" cy="180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34" name="Larme 33">
                <a:extLst>
                  <a:ext uri="{FF2B5EF4-FFF2-40B4-BE49-F238E27FC236}">
                    <a16:creationId xmlns:a16="http://schemas.microsoft.com/office/drawing/2014/main" id="{AF36ED5D-D624-BC5F-B152-2EFE92567EDA}"/>
                  </a:ext>
                </a:extLst>
              </p:cNvPr>
              <p:cNvSpPr/>
              <p:nvPr/>
            </p:nvSpPr>
            <p:spPr>
              <a:xfrm>
                <a:off x="568127" y="17185839"/>
                <a:ext cx="1440000" cy="1440000"/>
              </a:xfrm>
              <a:prstGeom prst="teardrop">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8800" dirty="0">
                    <a:latin typeface="Arial" panose="020B0604020202020204" pitchFamily="34" charset="0"/>
                    <a:cs typeface="Arial" panose="020B0604020202020204" pitchFamily="34" charset="0"/>
                  </a:rPr>
                  <a:t>X</a:t>
                </a:r>
              </a:p>
            </p:txBody>
          </p:sp>
          <p:sp>
            <p:nvSpPr>
              <p:cNvPr id="35" name="ZoneTexte 80">
                <a:extLst>
                  <a:ext uri="{FF2B5EF4-FFF2-40B4-BE49-F238E27FC236}">
                    <a16:creationId xmlns:a16="http://schemas.microsoft.com/office/drawing/2014/main" id="{B14E97ED-04C3-47E3-2035-057DDE8715FB}"/>
                  </a:ext>
                </a:extLst>
              </p:cNvPr>
              <p:cNvSpPr txBox="1">
                <a:spLocks noChangeArrowheads="1"/>
              </p:cNvSpPr>
              <p:nvPr/>
            </p:nvSpPr>
            <p:spPr bwMode="auto">
              <a:xfrm>
                <a:off x="2142696" y="17351841"/>
                <a:ext cx="17640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6600" dirty="0">
                    <a:solidFill>
                      <a:schemeClr val="bg1"/>
                    </a:solidFill>
                  </a:rPr>
                  <a:t>TITLE</a:t>
                </a:r>
              </a:p>
            </p:txBody>
          </p:sp>
        </p:grpSp>
        <p:sp>
          <p:nvSpPr>
            <p:cNvPr id="5" name="ZoneTexte 103">
              <a:extLst>
                <a:ext uri="{FF2B5EF4-FFF2-40B4-BE49-F238E27FC236}">
                  <a16:creationId xmlns:a16="http://schemas.microsoft.com/office/drawing/2014/main" id="{8CA57FA0-68DC-B672-C455-A65B6FFB65AD}"/>
                </a:ext>
              </a:extLst>
            </p:cNvPr>
            <p:cNvSpPr txBox="1">
              <a:spLocks noChangeArrowheads="1"/>
            </p:cNvSpPr>
            <p:nvPr/>
          </p:nvSpPr>
          <p:spPr bwMode="auto">
            <a:xfrm>
              <a:off x="5404112" y="12386800"/>
              <a:ext cx="9720000" cy="90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fr-FR" sz="4000" dirty="0" err="1">
                  <a:solidFill>
                    <a:schemeClr val="bg1"/>
                  </a:solidFill>
                  <a:latin typeface="Arial" panose="020B0604020202020204" pitchFamily="34" charset="0"/>
                  <a:cs typeface="Arial" panose="020B0604020202020204" pitchFamily="34" charset="0"/>
                </a:rPr>
                <a:t>Cupidatat</a:t>
              </a:r>
              <a:r>
                <a:rPr lang="fr-FR" sz="4000" dirty="0">
                  <a:solidFill>
                    <a:schemeClr val="bg1"/>
                  </a:solidFill>
                  <a:latin typeface="Arial" panose="020B0604020202020204" pitchFamily="34" charset="0"/>
                  <a:cs typeface="Arial" panose="020B0604020202020204" pitchFamily="34" charset="0"/>
                </a:rPr>
                <a:t> non </a:t>
              </a:r>
              <a:r>
                <a:rPr lang="fr-FR" sz="4000" dirty="0" err="1">
                  <a:solidFill>
                    <a:schemeClr val="bg1"/>
                  </a:solidFill>
                  <a:latin typeface="Arial" panose="020B0604020202020204" pitchFamily="34" charset="0"/>
                  <a:cs typeface="Arial" panose="020B0604020202020204" pitchFamily="34" charset="0"/>
                </a:rPr>
                <a:t>proident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sunt</a:t>
              </a:r>
              <a:r>
                <a:rPr lang="fr-FR" sz="4000" dirty="0">
                  <a:solidFill>
                    <a:schemeClr val="bg1"/>
                  </a:solidFill>
                  <a:latin typeface="Arial" panose="020B0604020202020204" pitchFamily="34" charset="0"/>
                  <a:cs typeface="Arial" panose="020B0604020202020204" pitchFamily="34" charset="0"/>
                </a:rPr>
                <a:t> in culpa qui officia </a:t>
              </a:r>
              <a:r>
                <a:rPr lang="fr-FR" sz="4000" dirty="0" err="1">
                  <a:solidFill>
                    <a:schemeClr val="bg1"/>
                  </a:solidFill>
                  <a:latin typeface="Arial" panose="020B0604020202020204" pitchFamily="34" charset="0"/>
                  <a:cs typeface="Arial" panose="020B0604020202020204" pitchFamily="34" charset="0"/>
                </a:rPr>
                <a:t>deserunt</a:t>
              </a:r>
              <a:r>
                <a:rPr lang="fr-FR" sz="4000" dirty="0">
                  <a:solidFill>
                    <a:schemeClr val="bg1"/>
                  </a:solidFill>
                  <a:latin typeface="Arial" panose="020B0604020202020204" pitchFamily="34" charset="0"/>
                  <a:cs typeface="Arial" panose="020B0604020202020204" pitchFamily="34" charset="0"/>
                </a:rPr>
                <a:t> mollit </a:t>
              </a:r>
              <a:r>
                <a:rPr lang="fr-FR" sz="4000" dirty="0" err="1">
                  <a:solidFill>
                    <a:schemeClr val="bg1"/>
                  </a:solidFill>
                  <a:latin typeface="Arial" panose="020B0604020202020204" pitchFamily="34" charset="0"/>
                  <a:cs typeface="Arial" panose="020B0604020202020204" pitchFamily="34" charset="0"/>
                </a:rPr>
                <a:t>anim</a:t>
              </a:r>
              <a:r>
                <a:rPr lang="fr-FR" sz="4000" dirty="0">
                  <a:solidFill>
                    <a:schemeClr val="bg1"/>
                  </a:solidFill>
                  <a:latin typeface="Arial" panose="020B0604020202020204" pitchFamily="34" charset="0"/>
                  <a:cs typeface="Arial" panose="020B0604020202020204" pitchFamily="34" charset="0"/>
                </a:rPr>
                <a:t> id. Sed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voluptatem</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sint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occaecat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cupidatat</a:t>
              </a:r>
              <a:r>
                <a:rPr lang="fr-FR" sz="4000" dirty="0">
                  <a:solidFill>
                    <a:schemeClr val="bg1"/>
                  </a:solidFill>
                  <a:latin typeface="Arial" panose="020B0604020202020204" pitchFamily="34" charset="0"/>
                  <a:cs typeface="Arial" panose="020B0604020202020204" pitchFamily="34" charset="0"/>
                </a:rPr>
                <a:t> non </a:t>
              </a:r>
              <a:r>
                <a:rPr lang="fr-FR" sz="4000" dirty="0" err="1">
                  <a:solidFill>
                    <a:schemeClr val="bg1"/>
                  </a:solidFill>
                  <a:latin typeface="Arial" panose="020B0604020202020204" pitchFamily="34" charset="0"/>
                  <a:cs typeface="Arial" panose="020B0604020202020204" pitchFamily="34" charset="0"/>
                </a:rPr>
                <a:t>proident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sunt</a:t>
              </a:r>
              <a:r>
                <a:rPr lang="fr-FR" sz="4000" dirty="0">
                  <a:solidFill>
                    <a:schemeClr val="bg1"/>
                  </a:solidFill>
                  <a:latin typeface="Arial" panose="020B0604020202020204" pitchFamily="34" charset="0"/>
                  <a:cs typeface="Arial" panose="020B0604020202020204" pitchFamily="34" charset="0"/>
                </a:rPr>
                <a:t> in culpa qui officia </a:t>
              </a:r>
              <a:r>
                <a:rPr lang="fr-FR" sz="4000" dirty="0" err="1">
                  <a:solidFill>
                    <a:schemeClr val="bg1"/>
                  </a:solidFill>
                  <a:latin typeface="Arial" panose="020B0604020202020204" pitchFamily="34" charset="0"/>
                  <a:cs typeface="Arial" panose="020B0604020202020204" pitchFamily="34" charset="0"/>
                </a:rPr>
                <a:t>deserunt</a:t>
              </a:r>
              <a:r>
                <a:rPr lang="fr-FR" sz="4000" dirty="0">
                  <a:solidFill>
                    <a:schemeClr val="bg1"/>
                  </a:solidFill>
                  <a:latin typeface="Arial" panose="020B0604020202020204" pitchFamily="34" charset="0"/>
                  <a:cs typeface="Arial" panose="020B0604020202020204" pitchFamily="34" charset="0"/>
                </a:rPr>
                <a:t> mollit </a:t>
              </a:r>
              <a:r>
                <a:rPr lang="fr-FR" sz="4000" dirty="0" err="1">
                  <a:solidFill>
                    <a:schemeClr val="bg1"/>
                  </a:solidFill>
                  <a:latin typeface="Arial" panose="020B0604020202020204" pitchFamily="34" charset="0"/>
                  <a:cs typeface="Arial" panose="020B0604020202020204" pitchFamily="34" charset="0"/>
                </a:rPr>
                <a:t>anim</a:t>
              </a:r>
              <a:r>
                <a:rPr lang="fr-FR" sz="4000" dirty="0">
                  <a:solidFill>
                    <a:schemeClr val="bg1"/>
                  </a:solidFill>
                  <a:latin typeface="Arial" panose="020B0604020202020204" pitchFamily="34" charset="0"/>
                  <a:cs typeface="Arial" panose="020B0604020202020204" pitchFamily="34" charset="0"/>
                </a:rPr>
                <a:t> id est </a:t>
              </a:r>
              <a:r>
                <a:rPr lang="fr-FR" sz="4000" dirty="0" err="1">
                  <a:solidFill>
                    <a:schemeClr val="bg1"/>
                  </a:solidFill>
                  <a:latin typeface="Arial" panose="020B0604020202020204" pitchFamily="34" charset="0"/>
                  <a:cs typeface="Arial" panose="020B0604020202020204" pitchFamily="34" charset="0"/>
                </a:rPr>
                <a:t>laborum</a:t>
              </a:r>
              <a:r>
                <a:rPr lang="fr-FR" sz="4000" dirty="0">
                  <a:solidFill>
                    <a:schemeClr val="bg1"/>
                  </a:solidFill>
                  <a:latin typeface="Arial" panose="020B0604020202020204" pitchFamily="34" charset="0"/>
                  <a:cs typeface="Arial" panose="020B0604020202020204" pitchFamily="34" charset="0"/>
                </a:rPr>
                <a:t>. Sed ut </a:t>
              </a:r>
              <a:r>
                <a:rPr lang="fr-FR" sz="4000" dirty="0" err="1">
                  <a:solidFill>
                    <a:schemeClr val="bg1"/>
                  </a:solidFill>
                  <a:latin typeface="Arial" panose="020B0604020202020204" pitchFamily="34" charset="0"/>
                  <a:cs typeface="Arial" panose="020B0604020202020204" pitchFamily="34" charset="0"/>
                </a:rPr>
                <a:t>perspiciatis</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unde</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omnis</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iste</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natus</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error</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voluptatem</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accusantium</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dolor</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amet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cupidatat</a:t>
              </a:r>
              <a:r>
                <a:rPr lang="fr-FR" sz="4000" dirty="0">
                  <a:solidFill>
                    <a:schemeClr val="bg1"/>
                  </a:solidFill>
                  <a:latin typeface="Arial" panose="020B0604020202020204" pitchFamily="34" charset="0"/>
                  <a:cs typeface="Arial" panose="020B0604020202020204" pitchFamily="34" charset="0"/>
                </a:rPr>
                <a:t> non </a:t>
              </a:r>
              <a:r>
                <a:rPr lang="fr-FR" sz="4000" dirty="0" err="1">
                  <a:solidFill>
                    <a:schemeClr val="bg1"/>
                  </a:solidFill>
                  <a:latin typeface="Arial" panose="020B0604020202020204" pitchFamily="34" charset="0"/>
                  <a:cs typeface="Arial" panose="020B0604020202020204" pitchFamily="34" charset="0"/>
                </a:rPr>
                <a:t>proident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sunt</a:t>
              </a:r>
              <a:r>
                <a:rPr lang="fr-FR" sz="4000" dirty="0">
                  <a:solidFill>
                    <a:schemeClr val="bg1"/>
                  </a:solidFill>
                  <a:latin typeface="Arial" panose="020B0604020202020204" pitchFamily="34" charset="0"/>
                  <a:cs typeface="Arial" panose="020B0604020202020204" pitchFamily="34" charset="0"/>
                </a:rPr>
                <a:t> in culpa qui officia </a:t>
              </a:r>
              <a:r>
                <a:rPr lang="fr-FR" sz="4000" dirty="0" err="1">
                  <a:solidFill>
                    <a:schemeClr val="bg1"/>
                  </a:solidFill>
                  <a:latin typeface="Arial" panose="020B0604020202020204" pitchFamily="34" charset="0"/>
                  <a:cs typeface="Arial" panose="020B0604020202020204" pitchFamily="34" charset="0"/>
                </a:rPr>
                <a:t>deserunt</a:t>
              </a:r>
              <a:r>
                <a:rPr lang="fr-FR" sz="4000" dirty="0">
                  <a:solidFill>
                    <a:schemeClr val="bg1"/>
                  </a:solidFill>
                  <a:latin typeface="Arial" panose="020B0604020202020204" pitchFamily="34" charset="0"/>
                  <a:cs typeface="Arial" panose="020B0604020202020204" pitchFamily="34" charset="0"/>
                </a:rPr>
                <a:t> mollit </a:t>
              </a:r>
              <a:r>
                <a:rPr lang="fr-FR" sz="4000" dirty="0" err="1">
                  <a:solidFill>
                    <a:schemeClr val="bg1"/>
                  </a:solidFill>
                  <a:latin typeface="Arial" panose="020B0604020202020204" pitchFamily="34" charset="0"/>
                  <a:cs typeface="Arial" panose="020B0604020202020204" pitchFamily="34" charset="0"/>
                </a:rPr>
                <a:t>anim</a:t>
              </a:r>
              <a:r>
                <a:rPr lang="fr-FR" sz="4000" dirty="0">
                  <a:solidFill>
                    <a:schemeClr val="bg1"/>
                  </a:solidFill>
                  <a:latin typeface="Arial" panose="020B0604020202020204" pitchFamily="34" charset="0"/>
                  <a:cs typeface="Arial" panose="020B0604020202020204" pitchFamily="34" charset="0"/>
                </a:rPr>
                <a:t> id. Sed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p:txBody>
        </p:sp>
        <p:sp>
          <p:nvSpPr>
            <p:cNvPr id="6" name="ZoneTexte 103">
              <a:extLst>
                <a:ext uri="{FF2B5EF4-FFF2-40B4-BE49-F238E27FC236}">
                  <a16:creationId xmlns:a16="http://schemas.microsoft.com/office/drawing/2014/main" id="{258585E7-26FD-E425-167C-B1E44BB70F95}"/>
                </a:ext>
              </a:extLst>
            </p:cNvPr>
            <p:cNvSpPr txBox="1">
              <a:spLocks noChangeArrowheads="1"/>
            </p:cNvSpPr>
            <p:nvPr/>
          </p:nvSpPr>
          <p:spPr bwMode="auto">
            <a:xfrm>
              <a:off x="15110759" y="12386800"/>
              <a:ext cx="9720000" cy="90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fr-FR" sz="4000" dirty="0" err="1">
                  <a:solidFill>
                    <a:schemeClr val="bg1"/>
                  </a:solidFill>
                  <a:latin typeface="Arial" panose="020B0604020202020204" pitchFamily="34" charset="0"/>
                  <a:cs typeface="Arial" panose="020B0604020202020204" pitchFamily="34" charset="0"/>
                </a:rPr>
                <a:t>Cupidatat</a:t>
              </a:r>
              <a:r>
                <a:rPr lang="fr-FR" sz="4000" dirty="0">
                  <a:solidFill>
                    <a:schemeClr val="bg1"/>
                  </a:solidFill>
                  <a:latin typeface="Arial" panose="020B0604020202020204" pitchFamily="34" charset="0"/>
                  <a:cs typeface="Arial" panose="020B0604020202020204" pitchFamily="34" charset="0"/>
                </a:rPr>
                <a:t> non </a:t>
              </a:r>
              <a:r>
                <a:rPr lang="fr-FR" sz="4000" dirty="0" err="1">
                  <a:solidFill>
                    <a:schemeClr val="bg1"/>
                  </a:solidFill>
                  <a:latin typeface="Arial" panose="020B0604020202020204" pitchFamily="34" charset="0"/>
                  <a:cs typeface="Arial" panose="020B0604020202020204" pitchFamily="34" charset="0"/>
                </a:rPr>
                <a:t>proident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sunt</a:t>
              </a:r>
              <a:r>
                <a:rPr lang="fr-FR" sz="4000" dirty="0">
                  <a:solidFill>
                    <a:schemeClr val="bg1"/>
                  </a:solidFill>
                  <a:latin typeface="Arial" panose="020B0604020202020204" pitchFamily="34" charset="0"/>
                  <a:cs typeface="Arial" panose="020B0604020202020204" pitchFamily="34" charset="0"/>
                </a:rPr>
                <a:t> in culpa qui officia </a:t>
              </a:r>
              <a:r>
                <a:rPr lang="fr-FR" sz="4000" dirty="0" err="1">
                  <a:solidFill>
                    <a:schemeClr val="bg1"/>
                  </a:solidFill>
                  <a:latin typeface="Arial" panose="020B0604020202020204" pitchFamily="34" charset="0"/>
                  <a:cs typeface="Arial" panose="020B0604020202020204" pitchFamily="34" charset="0"/>
                </a:rPr>
                <a:t>deserunt</a:t>
              </a:r>
              <a:r>
                <a:rPr lang="fr-FR" sz="4000" dirty="0">
                  <a:solidFill>
                    <a:schemeClr val="bg1"/>
                  </a:solidFill>
                  <a:latin typeface="Arial" panose="020B0604020202020204" pitchFamily="34" charset="0"/>
                  <a:cs typeface="Arial" panose="020B0604020202020204" pitchFamily="34" charset="0"/>
                </a:rPr>
                <a:t> mollit </a:t>
              </a:r>
              <a:r>
                <a:rPr lang="fr-FR" sz="4000" dirty="0" err="1">
                  <a:solidFill>
                    <a:schemeClr val="bg1"/>
                  </a:solidFill>
                  <a:latin typeface="Arial" panose="020B0604020202020204" pitchFamily="34" charset="0"/>
                  <a:cs typeface="Arial" panose="020B0604020202020204" pitchFamily="34" charset="0"/>
                </a:rPr>
                <a:t>anim</a:t>
              </a:r>
              <a:r>
                <a:rPr lang="fr-FR" sz="4000" dirty="0">
                  <a:solidFill>
                    <a:schemeClr val="bg1"/>
                  </a:solidFill>
                  <a:latin typeface="Arial" panose="020B0604020202020204" pitchFamily="34" charset="0"/>
                  <a:cs typeface="Arial" panose="020B0604020202020204" pitchFamily="34" charset="0"/>
                </a:rPr>
                <a:t> id. Sed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voluptatem</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sint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occaecat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cupidatat</a:t>
              </a:r>
              <a:r>
                <a:rPr lang="fr-FR" sz="4000" dirty="0">
                  <a:solidFill>
                    <a:schemeClr val="bg1"/>
                  </a:solidFill>
                  <a:latin typeface="Arial" panose="020B0604020202020204" pitchFamily="34" charset="0"/>
                  <a:cs typeface="Arial" panose="020B0604020202020204" pitchFamily="34" charset="0"/>
                </a:rPr>
                <a:t> non </a:t>
              </a:r>
              <a:r>
                <a:rPr lang="fr-FR" sz="4000" dirty="0" err="1">
                  <a:solidFill>
                    <a:schemeClr val="bg1"/>
                  </a:solidFill>
                  <a:latin typeface="Arial" panose="020B0604020202020204" pitchFamily="34" charset="0"/>
                  <a:cs typeface="Arial" panose="020B0604020202020204" pitchFamily="34" charset="0"/>
                </a:rPr>
                <a:t>proident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sunt</a:t>
              </a:r>
              <a:r>
                <a:rPr lang="fr-FR" sz="4000" dirty="0">
                  <a:solidFill>
                    <a:schemeClr val="bg1"/>
                  </a:solidFill>
                  <a:latin typeface="Arial" panose="020B0604020202020204" pitchFamily="34" charset="0"/>
                  <a:cs typeface="Arial" panose="020B0604020202020204" pitchFamily="34" charset="0"/>
                </a:rPr>
                <a:t> in culpa qui officia </a:t>
              </a:r>
              <a:r>
                <a:rPr lang="fr-FR" sz="4000" dirty="0" err="1">
                  <a:solidFill>
                    <a:schemeClr val="bg1"/>
                  </a:solidFill>
                  <a:latin typeface="Arial" panose="020B0604020202020204" pitchFamily="34" charset="0"/>
                  <a:cs typeface="Arial" panose="020B0604020202020204" pitchFamily="34" charset="0"/>
                </a:rPr>
                <a:t>deserunt</a:t>
              </a:r>
              <a:r>
                <a:rPr lang="fr-FR" sz="4000" dirty="0">
                  <a:solidFill>
                    <a:schemeClr val="bg1"/>
                  </a:solidFill>
                  <a:latin typeface="Arial" panose="020B0604020202020204" pitchFamily="34" charset="0"/>
                  <a:cs typeface="Arial" panose="020B0604020202020204" pitchFamily="34" charset="0"/>
                </a:rPr>
                <a:t> mollit </a:t>
              </a:r>
              <a:r>
                <a:rPr lang="fr-FR" sz="4000" dirty="0" err="1">
                  <a:solidFill>
                    <a:schemeClr val="bg1"/>
                  </a:solidFill>
                  <a:latin typeface="Arial" panose="020B0604020202020204" pitchFamily="34" charset="0"/>
                  <a:cs typeface="Arial" panose="020B0604020202020204" pitchFamily="34" charset="0"/>
                </a:rPr>
                <a:t>anim</a:t>
              </a:r>
              <a:r>
                <a:rPr lang="fr-FR" sz="4000" dirty="0">
                  <a:solidFill>
                    <a:schemeClr val="bg1"/>
                  </a:solidFill>
                  <a:latin typeface="Arial" panose="020B0604020202020204" pitchFamily="34" charset="0"/>
                  <a:cs typeface="Arial" panose="020B0604020202020204" pitchFamily="34" charset="0"/>
                </a:rPr>
                <a:t> id est </a:t>
              </a:r>
              <a:r>
                <a:rPr lang="fr-FR" sz="4000" dirty="0" err="1">
                  <a:solidFill>
                    <a:schemeClr val="bg1"/>
                  </a:solidFill>
                  <a:latin typeface="Arial" panose="020B0604020202020204" pitchFamily="34" charset="0"/>
                  <a:cs typeface="Arial" panose="020B0604020202020204" pitchFamily="34" charset="0"/>
                </a:rPr>
                <a:t>laborum</a:t>
              </a:r>
              <a:r>
                <a:rPr lang="fr-FR" sz="4000" dirty="0">
                  <a:solidFill>
                    <a:schemeClr val="bg1"/>
                  </a:solidFill>
                  <a:latin typeface="Arial" panose="020B0604020202020204" pitchFamily="34" charset="0"/>
                  <a:cs typeface="Arial" panose="020B0604020202020204" pitchFamily="34" charset="0"/>
                </a:rPr>
                <a:t>. Sed ut </a:t>
              </a:r>
              <a:r>
                <a:rPr lang="fr-FR" sz="4000" dirty="0" err="1">
                  <a:solidFill>
                    <a:schemeClr val="bg1"/>
                  </a:solidFill>
                  <a:latin typeface="Arial" panose="020B0604020202020204" pitchFamily="34" charset="0"/>
                  <a:cs typeface="Arial" panose="020B0604020202020204" pitchFamily="34" charset="0"/>
                </a:rPr>
                <a:t>perspiciatis</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unde</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omnis</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iste</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natus</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error</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voluptatem</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accusantium</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dolor</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amet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cupidatat</a:t>
              </a:r>
              <a:r>
                <a:rPr lang="fr-FR" sz="4000" dirty="0">
                  <a:solidFill>
                    <a:schemeClr val="bg1"/>
                  </a:solidFill>
                  <a:latin typeface="Arial" panose="020B0604020202020204" pitchFamily="34" charset="0"/>
                  <a:cs typeface="Arial" panose="020B0604020202020204" pitchFamily="34" charset="0"/>
                </a:rPr>
                <a:t> non </a:t>
              </a:r>
              <a:r>
                <a:rPr lang="fr-FR" sz="4000" dirty="0" err="1">
                  <a:solidFill>
                    <a:schemeClr val="bg1"/>
                  </a:solidFill>
                  <a:latin typeface="Arial" panose="020B0604020202020204" pitchFamily="34" charset="0"/>
                  <a:cs typeface="Arial" panose="020B0604020202020204" pitchFamily="34" charset="0"/>
                </a:rPr>
                <a:t>proident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sunt</a:t>
              </a:r>
              <a:r>
                <a:rPr lang="fr-FR" sz="4000" dirty="0">
                  <a:solidFill>
                    <a:schemeClr val="bg1"/>
                  </a:solidFill>
                  <a:latin typeface="Arial" panose="020B0604020202020204" pitchFamily="34" charset="0"/>
                  <a:cs typeface="Arial" panose="020B0604020202020204" pitchFamily="34" charset="0"/>
                </a:rPr>
                <a:t> in culpa qui officia </a:t>
              </a:r>
              <a:r>
                <a:rPr lang="fr-FR" sz="4000" dirty="0" err="1">
                  <a:solidFill>
                    <a:schemeClr val="bg1"/>
                  </a:solidFill>
                  <a:latin typeface="Arial" panose="020B0604020202020204" pitchFamily="34" charset="0"/>
                  <a:cs typeface="Arial" panose="020B0604020202020204" pitchFamily="34" charset="0"/>
                </a:rPr>
                <a:t>deserunt</a:t>
              </a:r>
              <a:r>
                <a:rPr lang="fr-FR" sz="4000" dirty="0">
                  <a:solidFill>
                    <a:schemeClr val="bg1"/>
                  </a:solidFill>
                  <a:latin typeface="Arial" panose="020B0604020202020204" pitchFamily="34" charset="0"/>
                  <a:cs typeface="Arial" panose="020B0604020202020204" pitchFamily="34" charset="0"/>
                </a:rPr>
                <a:t> mollit </a:t>
              </a:r>
              <a:r>
                <a:rPr lang="fr-FR" sz="4000" dirty="0" err="1">
                  <a:solidFill>
                    <a:schemeClr val="bg1"/>
                  </a:solidFill>
                  <a:latin typeface="Arial" panose="020B0604020202020204" pitchFamily="34" charset="0"/>
                  <a:cs typeface="Arial" panose="020B0604020202020204" pitchFamily="34" charset="0"/>
                </a:rPr>
                <a:t>anim</a:t>
              </a:r>
              <a:r>
                <a:rPr lang="fr-FR" sz="4000" dirty="0">
                  <a:solidFill>
                    <a:schemeClr val="bg1"/>
                  </a:solidFill>
                  <a:latin typeface="Arial" panose="020B0604020202020204" pitchFamily="34" charset="0"/>
                  <a:cs typeface="Arial" panose="020B0604020202020204" pitchFamily="34" charset="0"/>
                </a:rPr>
                <a:t> id. Sed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p:txBody>
        </p:sp>
        <p:sp>
          <p:nvSpPr>
            <p:cNvPr id="7" name="ZoneTexte 103">
              <a:extLst>
                <a:ext uri="{FF2B5EF4-FFF2-40B4-BE49-F238E27FC236}">
                  <a16:creationId xmlns:a16="http://schemas.microsoft.com/office/drawing/2014/main" id="{CE307833-4DF9-F6C2-FC73-2625DCD738B0}"/>
                </a:ext>
              </a:extLst>
            </p:cNvPr>
            <p:cNvSpPr txBox="1">
              <a:spLocks noChangeArrowheads="1"/>
            </p:cNvSpPr>
            <p:nvPr/>
          </p:nvSpPr>
          <p:spPr bwMode="auto">
            <a:xfrm>
              <a:off x="5417466" y="21386799"/>
              <a:ext cx="9720000" cy="108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fr-FR" sz="4000" dirty="0" err="1">
                  <a:solidFill>
                    <a:schemeClr val="bg1"/>
                  </a:solidFill>
                  <a:latin typeface="Arial" panose="020B0604020202020204" pitchFamily="34" charset="0"/>
                  <a:cs typeface="Arial" panose="020B0604020202020204" pitchFamily="34" charset="0"/>
                </a:rPr>
                <a:t>Cupidatat</a:t>
              </a:r>
              <a:r>
                <a:rPr lang="fr-FR" sz="4000" dirty="0">
                  <a:solidFill>
                    <a:schemeClr val="bg1"/>
                  </a:solidFill>
                  <a:latin typeface="Arial" panose="020B0604020202020204" pitchFamily="34" charset="0"/>
                  <a:cs typeface="Arial" panose="020B0604020202020204" pitchFamily="34" charset="0"/>
                </a:rPr>
                <a:t> non </a:t>
              </a:r>
              <a:r>
                <a:rPr lang="fr-FR" sz="4000" dirty="0" err="1">
                  <a:solidFill>
                    <a:schemeClr val="bg1"/>
                  </a:solidFill>
                  <a:latin typeface="Arial" panose="020B0604020202020204" pitchFamily="34" charset="0"/>
                  <a:cs typeface="Arial" panose="020B0604020202020204" pitchFamily="34" charset="0"/>
                </a:rPr>
                <a:t>proident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sunt</a:t>
              </a:r>
              <a:r>
                <a:rPr lang="fr-FR" sz="4000" dirty="0">
                  <a:solidFill>
                    <a:schemeClr val="bg1"/>
                  </a:solidFill>
                  <a:latin typeface="Arial" panose="020B0604020202020204" pitchFamily="34" charset="0"/>
                  <a:cs typeface="Arial" panose="020B0604020202020204" pitchFamily="34" charset="0"/>
                </a:rPr>
                <a:t> in culpa qui officia </a:t>
              </a:r>
              <a:r>
                <a:rPr lang="fr-FR" sz="4000" dirty="0" err="1">
                  <a:solidFill>
                    <a:schemeClr val="bg1"/>
                  </a:solidFill>
                  <a:latin typeface="Arial" panose="020B0604020202020204" pitchFamily="34" charset="0"/>
                  <a:cs typeface="Arial" panose="020B0604020202020204" pitchFamily="34" charset="0"/>
                </a:rPr>
                <a:t>deserunt</a:t>
              </a:r>
              <a:r>
                <a:rPr lang="fr-FR" sz="4000" dirty="0">
                  <a:solidFill>
                    <a:schemeClr val="bg1"/>
                  </a:solidFill>
                  <a:latin typeface="Arial" panose="020B0604020202020204" pitchFamily="34" charset="0"/>
                  <a:cs typeface="Arial" panose="020B0604020202020204" pitchFamily="34" charset="0"/>
                </a:rPr>
                <a:t> mollit </a:t>
              </a:r>
              <a:r>
                <a:rPr lang="fr-FR" sz="4000" dirty="0" err="1">
                  <a:solidFill>
                    <a:schemeClr val="bg1"/>
                  </a:solidFill>
                  <a:latin typeface="Arial" panose="020B0604020202020204" pitchFamily="34" charset="0"/>
                  <a:cs typeface="Arial" panose="020B0604020202020204" pitchFamily="34" charset="0"/>
                </a:rPr>
                <a:t>anim</a:t>
              </a:r>
              <a:r>
                <a:rPr lang="fr-FR" sz="4000" dirty="0">
                  <a:solidFill>
                    <a:schemeClr val="bg1"/>
                  </a:solidFill>
                  <a:latin typeface="Arial" panose="020B0604020202020204" pitchFamily="34" charset="0"/>
                  <a:cs typeface="Arial" panose="020B0604020202020204" pitchFamily="34" charset="0"/>
                </a:rPr>
                <a:t> id. Sed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voluptatem</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sint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occaecat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cupidatat</a:t>
              </a:r>
              <a:r>
                <a:rPr lang="fr-FR" sz="4000" dirty="0">
                  <a:solidFill>
                    <a:schemeClr val="bg1"/>
                  </a:solidFill>
                  <a:latin typeface="Arial" panose="020B0604020202020204" pitchFamily="34" charset="0"/>
                  <a:cs typeface="Arial" panose="020B0604020202020204" pitchFamily="34" charset="0"/>
                </a:rPr>
                <a:t> non </a:t>
              </a:r>
              <a:r>
                <a:rPr lang="fr-FR" sz="4000" dirty="0" err="1">
                  <a:solidFill>
                    <a:schemeClr val="bg1"/>
                  </a:solidFill>
                  <a:latin typeface="Arial" panose="020B0604020202020204" pitchFamily="34" charset="0"/>
                  <a:cs typeface="Arial" panose="020B0604020202020204" pitchFamily="34" charset="0"/>
                </a:rPr>
                <a:t>proident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sunt</a:t>
              </a:r>
              <a:r>
                <a:rPr lang="fr-FR" sz="4000" dirty="0">
                  <a:solidFill>
                    <a:schemeClr val="bg1"/>
                  </a:solidFill>
                  <a:latin typeface="Arial" panose="020B0604020202020204" pitchFamily="34" charset="0"/>
                  <a:cs typeface="Arial" panose="020B0604020202020204" pitchFamily="34" charset="0"/>
                </a:rPr>
                <a:t> in culpa qui officia </a:t>
              </a:r>
              <a:r>
                <a:rPr lang="fr-FR" sz="4000" dirty="0" err="1">
                  <a:solidFill>
                    <a:schemeClr val="bg1"/>
                  </a:solidFill>
                  <a:latin typeface="Arial" panose="020B0604020202020204" pitchFamily="34" charset="0"/>
                  <a:cs typeface="Arial" panose="020B0604020202020204" pitchFamily="34" charset="0"/>
                </a:rPr>
                <a:t>deserunt</a:t>
              </a:r>
              <a:r>
                <a:rPr lang="fr-FR" sz="4000" dirty="0">
                  <a:solidFill>
                    <a:schemeClr val="bg1"/>
                  </a:solidFill>
                  <a:latin typeface="Arial" panose="020B0604020202020204" pitchFamily="34" charset="0"/>
                  <a:cs typeface="Arial" panose="020B0604020202020204" pitchFamily="34" charset="0"/>
                </a:rPr>
                <a:t> mollit </a:t>
              </a:r>
              <a:r>
                <a:rPr lang="fr-FR" sz="4000" dirty="0" err="1">
                  <a:solidFill>
                    <a:schemeClr val="bg1"/>
                  </a:solidFill>
                  <a:latin typeface="Arial" panose="020B0604020202020204" pitchFamily="34" charset="0"/>
                  <a:cs typeface="Arial" panose="020B0604020202020204" pitchFamily="34" charset="0"/>
                </a:rPr>
                <a:t>anim</a:t>
              </a:r>
              <a:r>
                <a:rPr lang="fr-FR" sz="4000" dirty="0">
                  <a:solidFill>
                    <a:schemeClr val="bg1"/>
                  </a:solidFill>
                  <a:latin typeface="Arial" panose="020B0604020202020204" pitchFamily="34" charset="0"/>
                  <a:cs typeface="Arial" panose="020B0604020202020204" pitchFamily="34" charset="0"/>
                </a:rPr>
                <a:t> id est </a:t>
              </a:r>
              <a:r>
                <a:rPr lang="fr-FR" sz="4000" dirty="0" err="1">
                  <a:solidFill>
                    <a:schemeClr val="bg1"/>
                  </a:solidFill>
                  <a:latin typeface="Arial" panose="020B0604020202020204" pitchFamily="34" charset="0"/>
                  <a:cs typeface="Arial" panose="020B0604020202020204" pitchFamily="34" charset="0"/>
                </a:rPr>
                <a:t>laborum</a:t>
              </a:r>
              <a:r>
                <a:rPr lang="fr-FR" sz="4000" dirty="0">
                  <a:solidFill>
                    <a:schemeClr val="bg1"/>
                  </a:solidFill>
                  <a:latin typeface="Arial" panose="020B0604020202020204" pitchFamily="34" charset="0"/>
                  <a:cs typeface="Arial" panose="020B0604020202020204" pitchFamily="34" charset="0"/>
                </a:rPr>
                <a:t>. Sed ut </a:t>
              </a:r>
              <a:r>
                <a:rPr lang="fr-FR" sz="4000" dirty="0" err="1">
                  <a:solidFill>
                    <a:schemeClr val="bg1"/>
                  </a:solidFill>
                  <a:latin typeface="Arial" panose="020B0604020202020204" pitchFamily="34" charset="0"/>
                  <a:cs typeface="Arial" panose="020B0604020202020204" pitchFamily="34" charset="0"/>
                </a:rPr>
                <a:t>perspiciatis</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unde</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omnis</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iste</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natus</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error</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voluptatem</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accusantium</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dolor</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amet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cupidatat</a:t>
              </a:r>
              <a:r>
                <a:rPr lang="fr-FR" sz="4000" dirty="0">
                  <a:solidFill>
                    <a:schemeClr val="bg1"/>
                  </a:solidFill>
                  <a:latin typeface="Arial" panose="020B0604020202020204" pitchFamily="34" charset="0"/>
                  <a:cs typeface="Arial" panose="020B0604020202020204" pitchFamily="34" charset="0"/>
                </a:rPr>
                <a:t> non </a:t>
              </a:r>
              <a:r>
                <a:rPr lang="fr-FR" sz="4000" dirty="0" err="1">
                  <a:solidFill>
                    <a:schemeClr val="bg1"/>
                  </a:solidFill>
                  <a:latin typeface="Arial" panose="020B0604020202020204" pitchFamily="34" charset="0"/>
                  <a:cs typeface="Arial" panose="020B0604020202020204" pitchFamily="34" charset="0"/>
                </a:rPr>
                <a:t>proident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sunt</a:t>
              </a:r>
              <a:r>
                <a:rPr lang="fr-FR" sz="4000" dirty="0">
                  <a:solidFill>
                    <a:schemeClr val="bg1"/>
                  </a:solidFill>
                  <a:latin typeface="Arial" panose="020B0604020202020204" pitchFamily="34" charset="0"/>
                  <a:cs typeface="Arial" panose="020B0604020202020204" pitchFamily="34" charset="0"/>
                </a:rPr>
                <a:t> in culpa qui officia </a:t>
              </a:r>
              <a:r>
                <a:rPr lang="fr-FR" sz="4000" dirty="0" err="1">
                  <a:solidFill>
                    <a:schemeClr val="bg1"/>
                  </a:solidFill>
                  <a:latin typeface="Arial" panose="020B0604020202020204" pitchFamily="34" charset="0"/>
                  <a:cs typeface="Arial" panose="020B0604020202020204" pitchFamily="34" charset="0"/>
                </a:rPr>
                <a:t>deserunt</a:t>
              </a:r>
              <a:r>
                <a:rPr lang="fr-FR" sz="4000" dirty="0">
                  <a:solidFill>
                    <a:schemeClr val="bg1"/>
                  </a:solidFill>
                  <a:latin typeface="Arial" panose="020B0604020202020204" pitchFamily="34" charset="0"/>
                  <a:cs typeface="Arial" panose="020B0604020202020204" pitchFamily="34" charset="0"/>
                </a:rPr>
                <a:t> mollit </a:t>
              </a:r>
              <a:r>
                <a:rPr lang="fr-FR" sz="4000" dirty="0" err="1">
                  <a:solidFill>
                    <a:schemeClr val="bg1"/>
                  </a:solidFill>
                  <a:latin typeface="Arial" panose="020B0604020202020204" pitchFamily="34" charset="0"/>
                  <a:cs typeface="Arial" panose="020B0604020202020204" pitchFamily="34" charset="0"/>
                </a:rPr>
                <a:t>anim</a:t>
              </a:r>
              <a:r>
                <a:rPr lang="fr-FR" sz="4000" dirty="0">
                  <a:solidFill>
                    <a:schemeClr val="bg1"/>
                  </a:solidFill>
                  <a:latin typeface="Arial" panose="020B0604020202020204" pitchFamily="34" charset="0"/>
                  <a:cs typeface="Arial" panose="020B0604020202020204" pitchFamily="34" charset="0"/>
                </a:rPr>
                <a:t> id. Sed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a:p>
              <a:pPr algn="just">
                <a:defRPr/>
              </a:pPr>
              <a:r>
                <a:rPr lang="fr-FR" sz="4000" dirty="0" err="1">
                  <a:solidFill>
                    <a:schemeClr val="bg1"/>
                  </a:solidFill>
                  <a:latin typeface="Arial" panose="020B0604020202020204" pitchFamily="34" charset="0"/>
                  <a:cs typeface="Arial" panose="020B0604020202020204" pitchFamily="34" charset="0"/>
                </a:rPr>
                <a:t>Cupidatat</a:t>
              </a:r>
              <a:r>
                <a:rPr lang="fr-FR" sz="4000" dirty="0">
                  <a:solidFill>
                    <a:schemeClr val="bg1"/>
                  </a:solidFill>
                  <a:latin typeface="Arial" panose="020B0604020202020204" pitchFamily="34" charset="0"/>
                  <a:cs typeface="Arial" panose="020B0604020202020204" pitchFamily="34" charset="0"/>
                </a:rPr>
                <a:t> non </a:t>
              </a:r>
              <a:r>
                <a:rPr lang="fr-FR" sz="4000" dirty="0" err="1">
                  <a:solidFill>
                    <a:schemeClr val="bg1"/>
                  </a:solidFill>
                  <a:latin typeface="Arial" panose="020B0604020202020204" pitchFamily="34" charset="0"/>
                  <a:cs typeface="Arial" panose="020B0604020202020204" pitchFamily="34" charset="0"/>
                </a:rPr>
                <a:t>proident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sunt</a:t>
              </a:r>
              <a:r>
                <a:rPr lang="fr-FR" sz="4000" dirty="0">
                  <a:solidFill>
                    <a:schemeClr val="bg1"/>
                  </a:solidFill>
                  <a:latin typeface="Arial" panose="020B0604020202020204" pitchFamily="34" charset="0"/>
                  <a:cs typeface="Arial" panose="020B0604020202020204" pitchFamily="34" charset="0"/>
                </a:rPr>
                <a:t> in culpa qui officia </a:t>
              </a:r>
              <a:r>
                <a:rPr lang="fr-FR" sz="4000" dirty="0" err="1">
                  <a:solidFill>
                    <a:schemeClr val="bg1"/>
                  </a:solidFill>
                  <a:latin typeface="Arial" panose="020B0604020202020204" pitchFamily="34" charset="0"/>
                  <a:cs typeface="Arial" panose="020B0604020202020204" pitchFamily="34" charset="0"/>
                </a:rPr>
                <a:t>deserunt</a:t>
              </a:r>
              <a:r>
                <a:rPr lang="fr-FR" sz="4000" dirty="0">
                  <a:solidFill>
                    <a:schemeClr val="bg1"/>
                  </a:solidFill>
                  <a:latin typeface="Arial" panose="020B0604020202020204" pitchFamily="34" charset="0"/>
                  <a:cs typeface="Arial" panose="020B0604020202020204" pitchFamily="34" charset="0"/>
                </a:rPr>
                <a:t> mollit </a:t>
              </a:r>
              <a:r>
                <a:rPr lang="fr-FR" sz="4000" dirty="0" err="1">
                  <a:solidFill>
                    <a:schemeClr val="bg1"/>
                  </a:solidFill>
                  <a:latin typeface="Arial" panose="020B0604020202020204" pitchFamily="34" charset="0"/>
                  <a:cs typeface="Arial" panose="020B0604020202020204" pitchFamily="34" charset="0"/>
                </a:rPr>
                <a:t>anim</a:t>
              </a:r>
              <a:r>
                <a:rPr lang="fr-FR" sz="4000" dirty="0">
                  <a:solidFill>
                    <a:schemeClr val="bg1"/>
                  </a:solidFill>
                  <a:latin typeface="Arial" panose="020B0604020202020204" pitchFamily="34" charset="0"/>
                  <a:cs typeface="Arial" panose="020B0604020202020204" pitchFamily="34" charset="0"/>
                </a:rPr>
                <a:t> id. Sed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voluptatem</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sint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occaecat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cupidatat</a:t>
              </a:r>
              <a:r>
                <a:rPr lang="fr-FR" sz="4000" dirty="0">
                  <a:solidFill>
                    <a:schemeClr val="bg1"/>
                  </a:solidFill>
                  <a:latin typeface="Arial" panose="020B0604020202020204" pitchFamily="34" charset="0"/>
                  <a:cs typeface="Arial" panose="020B0604020202020204" pitchFamily="34" charset="0"/>
                </a:rPr>
                <a:t> non </a:t>
              </a:r>
              <a:r>
                <a:rPr lang="fr-FR" sz="4000" dirty="0" err="1">
                  <a:solidFill>
                    <a:schemeClr val="bg1"/>
                  </a:solidFill>
                  <a:latin typeface="Arial" panose="020B0604020202020204" pitchFamily="34" charset="0"/>
                  <a:cs typeface="Arial" panose="020B0604020202020204" pitchFamily="34" charset="0"/>
                </a:rPr>
                <a:t>proident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sunt</a:t>
              </a:r>
              <a:r>
                <a:rPr lang="fr-FR" sz="4000" dirty="0">
                  <a:solidFill>
                    <a:schemeClr val="bg1"/>
                  </a:solidFill>
                  <a:latin typeface="Arial" panose="020B0604020202020204" pitchFamily="34" charset="0"/>
                  <a:cs typeface="Arial" panose="020B0604020202020204" pitchFamily="34" charset="0"/>
                </a:rPr>
                <a:t>.</a:t>
              </a:r>
            </a:p>
          </p:txBody>
        </p:sp>
        <p:sp>
          <p:nvSpPr>
            <p:cNvPr id="8" name="ZoneTexte 103">
              <a:extLst>
                <a:ext uri="{FF2B5EF4-FFF2-40B4-BE49-F238E27FC236}">
                  <a16:creationId xmlns:a16="http://schemas.microsoft.com/office/drawing/2014/main" id="{7150BB15-2E5A-3160-8D0D-0FF0A6CABCD8}"/>
                </a:ext>
              </a:extLst>
            </p:cNvPr>
            <p:cNvSpPr txBox="1">
              <a:spLocks noChangeArrowheads="1"/>
            </p:cNvSpPr>
            <p:nvPr/>
          </p:nvSpPr>
          <p:spPr bwMode="auto">
            <a:xfrm>
              <a:off x="15110759" y="21386801"/>
              <a:ext cx="9720000" cy="108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fr-FR" sz="4000" dirty="0" err="1">
                  <a:solidFill>
                    <a:schemeClr val="bg1"/>
                  </a:solidFill>
                  <a:latin typeface="Arial" panose="020B0604020202020204" pitchFamily="34" charset="0"/>
                  <a:cs typeface="Arial" panose="020B0604020202020204" pitchFamily="34" charset="0"/>
                </a:rPr>
                <a:t>Cupidatat</a:t>
              </a:r>
              <a:r>
                <a:rPr lang="fr-FR" sz="4000" dirty="0">
                  <a:solidFill>
                    <a:schemeClr val="bg1"/>
                  </a:solidFill>
                  <a:latin typeface="Arial" panose="020B0604020202020204" pitchFamily="34" charset="0"/>
                  <a:cs typeface="Arial" panose="020B0604020202020204" pitchFamily="34" charset="0"/>
                </a:rPr>
                <a:t> non </a:t>
              </a:r>
              <a:r>
                <a:rPr lang="fr-FR" sz="4000" dirty="0" err="1">
                  <a:solidFill>
                    <a:schemeClr val="bg1"/>
                  </a:solidFill>
                  <a:latin typeface="Arial" panose="020B0604020202020204" pitchFamily="34" charset="0"/>
                  <a:cs typeface="Arial" panose="020B0604020202020204" pitchFamily="34" charset="0"/>
                </a:rPr>
                <a:t>proident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sunt</a:t>
              </a:r>
              <a:r>
                <a:rPr lang="fr-FR" sz="4000" dirty="0">
                  <a:solidFill>
                    <a:schemeClr val="bg1"/>
                  </a:solidFill>
                  <a:latin typeface="Arial" panose="020B0604020202020204" pitchFamily="34" charset="0"/>
                  <a:cs typeface="Arial" panose="020B0604020202020204" pitchFamily="34" charset="0"/>
                </a:rPr>
                <a:t> in culpa qui officia </a:t>
              </a:r>
              <a:r>
                <a:rPr lang="fr-FR" sz="4000" dirty="0" err="1">
                  <a:solidFill>
                    <a:schemeClr val="bg1"/>
                  </a:solidFill>
                  <a:latin typeface="Arial" panose="020B0604020202020204" pitchFamily="34" charset="0"/>
                  <a:cs typeface="Arial" panose="020B0604020202020204" pitchFamily="34" charset="0"/>
                </a:rPr>
                <a:t>deserunt</a:t>
              </a:r>
              <a:r>
                <a:rPr lang="fr-FR" sz="4000" dirty="0">
                  <a:solidFill>
                    <a:schemeClr val="bg1"/>
                  </a:solidFill>
                  <a:latin typeface="Arial" panose="020B0604020202020204" pitchFamily="34" charset="0"/>
                  <a:cs typeface="Arial" panose="020B0604020202020204" pitchFamily="34" charset="0"/>
                </a:rPr>
                <a:t> mollit </a:t>
              </a:r>
              <a:r>
                <a:rPr lang="fr-FR" sz="4000" dirty="0" err="1">
                  <a:solidFill>
                    <a:schemeClr val="bg1"/>
                  </a:solidFill>
                  <a:latin typeface="Arial" panose="020B0604020202020204" pitchFamily="34" charset="0"/>
                  <a:cs typeface="Arial" panose="020B0604020202020204" pitchFamily="34" charset="0"/>
                </a:rPr>
                <a:t>anim</a:t>
              </a:r>
              <a:r>
                <a:rPr lang="fr-FR" sz="4000" dirty="0">
                  <a:solidFill>
                    <a:schemeClr val="bg1"/>
                  </a:solidFill>
                  <a:latin typeface="Arial" panose="020B0604020202020204" pitchFamily="34" charset="0"/>
                  <a:cs typeface="Arial" panose="020B0604020202020204" pitchFamily="34" charset="0"/>
                </a:rPr>
                <a:t> id. Sed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voluptatem</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sint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occaecat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cupidatat</a:t>
              </a:r>
              <a:r>
                <a:rPr lang="fr-FR" sz="4000" dirty="0">
                  <a:solidFill>
                    <a:schemeClr val="bg1"/>
                  </a:solidFill>
                  <a:latin typeface="Arial" panose="020B0604020202020204" pitchFamily="34" charset="0"/>
                  <a:cs typeface="Arial" panose="020B0604020202020204" pitchFamily="34" charset="0"/>
                </a:rPr>
                <a:t> non </a:t>
              </a:r>
              <a:r>
                <a:rPr lang="fr-FR" sz="4000" dirty="0" err="1">
                  <a:solidFill>
                    <a:schemeClr val="bg1"/>
                  </a:solidFill>
                  <a:latin typeface="Arial" panose="020B0604020202020204" pitchFamily="34" charset="0"/>
                  <a:cs typeface="Arial" panose="020B0604020202020204" pitchFamily="34" charset="0"/>
                </a:rPr>
                <a:t>proident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sunt</a:t>
              </a:r>
              <a:r>
                <a:rPr lang="fr-FR" sz="4000" dirty="0">
                  <a:solidFill>
                    <a:schemeClr val="bg1"/>
                  </a:solidFill>
                  <a:latin typeface="Arial" panose="020B0604020202020204" pitchFamily="34" charset="0"/>
                  <a:cs typeface="Arial" panose="020B0604020202020204" pitchFamily="34" charset="0"/>
                </a:rPr>
                <a:t> in culpa qui officia </a:t>
              </a:r>
              <a:r>
                <a:rPr lang="fr-FR" sz="4000" dirty="0" err="1">
                  <a:solidFill>
                    <a:schemeClr val="bg1"/>
                  </a:solidFill>
                  <a:latin typeface="Arial" panose="020B0604020202020204" pitchFamily="34" charset="0"/>
                  <a:cs typeface="Arial" panose="020B0604020202020204" pitchFamily="34" charset="0"/>
                </a:rPr>
                <a:t>deserunt</a:t>
              </a:r>
              <a:r>
                <a:rPr lang="fr-FR" sz="4000" dirty="0">
                  <a:solidFill>
                    <a:schemeClr val="bg1"/>
                  </a:solidFill>
                  <a:latin typeface="Arial" panose="020B0604020202020204" pitchFamily="34" charset="0"/>
                  <a:cs typeface="Arial" panose="020B0604020202020204" pitchFamily="34" charset="0"/>
                </a:rPr>
                <a:t> mollit </a:t>
              </a:r>
              <a:r>
                <a:rPr lang="fr-FR" sz="4000" dirty="0" err="1">
                  <a:solidFill>
                    <a:schemeClr val="bg1"/>
                  </a:solidFill>
                  <a:latin typeface="Arial" panose="020B0604020202020204" pitchFamily="34" charset="0"/>
                  <a:cs typeface="Arial" panose="020B0604020202020204" pitchFamily="34" charset="0"/>
                </a:rPr>
                <a:t>anim</a:t>
              </a:r>
              <a:r>
                <a:rPr lang="fr-FR" sz="4000" dirty="0">
                  <a:solidFill>
                    <a:schemeClr val="bg1"/>
                  </a:solidFill>
                  <a:latin typeface="Arial" panose="020B0604020202020204" pitchFamily="34" charset="0"/>
                  <a:cs typeface="Arial" panose="020B0604020202020204" pitchFamily="34" charset="0"/>
                </a:rPr>
                <a:t> id est </a:t>
              </a:r>
              <a:r>
                <a:rPr lang="fr-FR" sz="4000" dirty="0" err="1">
                  <a:solidFill>
                    <a:schemeClr val="bg1"/>
                  </a:solidFill>
                  <a:latin typeface="Arial" panose="020B0604020202020204" pitchFamily="34" charset="0"/>
                  <a:cs typeface="Arial" panose="020B0604020202020204" pitchFamily="34" charset="0"/>
                </a:rPr>
                <a:t>laborum</a:t>
              </a:r>
              <a:r>
                <a:rPr lang="fr-FR" sz="4000" dirty="0">
                  <a:solidFill>
                    <a:schemeClr val="bg1"/>
                  </a:solidFill>
                  <a:latin typeface="Arial" panose="020B0604020202020204" pitchFamily="34" charset="0"/>
                  <a:cs typeface="Arial" panose="020B0604020202020204" pitchFamily="34" charset="0"/>
                </a:rPr>
                <a:t>. Sed ut </a:t>
              </a:r>
              <a:r>
                <a:rPr lang="fr-FR" sz="4000" dirty="0" err="1">
                  <a:solidFill>
                    <a:schemeClr val="bg1"/>
                  </a:solidFill>
                  <a:latin typeface="Arial" panose="020B0604020202020204" pitchFamily="34" charset="0"/>
                  <a:cs typeface="Arial" panose="020B0604020202020204" pitchFamily="34" charset="0"/>
                </a:rPr>
                <a:t>perspiciatis</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unde</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omnis</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iste</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natus</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error</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voluptatem</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accusantium</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dolor</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amet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cupidatat</a:t>
              </a:r>
              <a:r>
                <a:rPr lang="fr-FR" sz="4000" dirty="0">
                  <a:solidFill>
                    <a:schemeClr val="bg1"/>
                  </a:solidFill>
                  <a:latin typeface="Arial" panose="020B0604020202020204" pitchFamily="34" charset="0"/>
                  <a:cs typeface="Arial" panose="020B0604020202020204" pitchFamily="34" charset="0"/>
                </a:rPr>
                <a:t> non </a:t>
              </a:r>
              <a:r>
                <a:rPr lang="fr-FR" sz="4000" dirty="0" err="1">
                  <a:solidFill>
                    <a:schemeClr val="bg1"/>
                  </a:solidFill>
                  <a:latin typeface="Arial" panose="020B0604020202020204" pitchFamily="34" charset="0"/>
                  <a:cs typeface="Arial" panose="020B0604020202020204" pitchFamily="34" charset="0"/>
                </a:rPr>
                <a:t>proident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sunt</a:t>
              </a:r>
              <a:r>
                <a:rPr lang="fr-FR" sz="4000" dirty="0">
                  <a:solidFill>
                    <a:schemeClr val="bg1"/>
                  </a:solidFill>
                  <a:latin typeface="Arial" panose="020B0604020202020204" pitchFamily="34" charset="0"/>
                  <a:cs typeface="Arial" panose="020B0604020202020204" pitchFamily="34" charset="0"/>
                </a:rPr>
                <a:t> in culpa qui officia </a:t>
              </a:r>
              <a:r>
                <a:rPr lang="fr-FR" sz="4000" dirty="0" err="1">
                  <a:solidFill>
                    <a:schemeClr val="bg1"/>
                  </a:solidFill>
                  <a:latin typeface="Arial" panose="020B0604020202020204" pitchFamily="34" charset="0"/>
                  <a:cs typeface="Arial" panose="020B0604020202020204" pitchFamily="34" charset="0"/>
                </a:rPr>
                <a:t>deserunt</a:t>
              </a:r>
              <a:r>
                <a:rPr lang="fr-FR" sz="4000" dirty="0">
                  <a:solidFill>
                    <a:schemeClr val="bg1"/>
                  </a:solidFill>
                  <a:latin typeface="Arial" panose="020B0604020202020204" pitchFamily="34" charset="0"/>
                  <a:cs typeface="Arial" panose="020B0604020202020204" pitchFamily="34" charset="0"/>
                </a:rPr>
                <a:t> mollit </a:t>
              </a:r>
              <a:r>
                <a:rPr lang="fr-FR" sz="4000" dirty="0" err="1">
                  <a:solidFill>
                    <a:schemeClr val="bg1"/>
                  </a:solidFill>
                  <a:latin typeface="Arial" panose="020B0604020202020204" pitchFamily="34" charset="0"/>
                  <a:cs typeface="Arial" panose="020B0604020202020204" pitchFamily="34" charset="0"/>
                </a:rPr>
                <a:t>anim</a:t>
              </a:r>
              <a:r>
                <a:rPr lang="fr-FR" sz="4000" dirty="0">
                  <a:solidFill>
                    <a:schemeClr val="bg1"/>
                  </a:solidFill>
                  <a:latin typeface="Arial" panose="020B0604020202020204" pitchFamily="34" charset="0"/>
                  <a:cs typeface="Arial" panose="020B0604020202020204" pitchFamily="34" charset="0"/>
                </a:rPr>
                <a:t> id. Sed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a:p>
              <a:pPr algn="just">
                <a:defRPr/>
              </a:pPr>
              <a:r>
                <a:rPr lang="fr-FR" sz="4000" dirty="0" err="1">
                  <a:solidFill>
                    <a:schemeClr val="bg1"/>
                  </a:solidFill>
                  <a:latin typeface="Arial" panose="020B0604020202020204" pitchFamily="34" charset="0"/>
                  <a:cs typeface="Arial" panose="020B0604020202020204" pitchFamily="34" charset="0"/>
                </a:rPr>
                <a:t>Cupidatat</a:t>
              </a:r>
              <a:r>
                <a:rPr lang="fr-FR" sz="4000" dirty="0">
                  <a:solidFill>
                    <a:schemeClr val="bg1"/>
                  </a:solidFill>
                  <a:latin typeface="Arial" panose="020B0604020202020204" pitchFamily="34" charset="0"/>
                  <a:cs typeface="Arial" panose="020B0604020202020204" pitchFamily="34" charset="0"/>
                </a:rPr>
                <a:t> non </a:t>
              </a:r>
              <a:r>
                <a:rPr lang="fr-FR" sz="4000" dirty="0" err="1">
                  <a:solidFill>
                    <a:schemeClr val="bg1"/>
                  </a:solidFill>
                  <a:latin typeface="Arial" panose="020B0604020202020204" pitchFamily="34" charset="0"/>
                  <a:cs typeface="Arial" panose="020B0604020202020204" pitchFamily="34" charset="0"/>
                </a:rPr>
                <a:t>proident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sunt</a:t>
              </a:r>
              <a:r>
                <a:rPr lang="fr-FR" sz="4000" dirty="0">
                  <a:solidFill>
                    <a:schemeClr val="bg1"/>
                  </a:solidFill>
                  <a:latin typeface="Arial" panose="020B0604020202020204" pitchFamily="34" charset="0"/>
                  <a:cs typeface="Arial" panose="020B0604020202020204" pitchFamily="34" charset="0"/>
                </a:rPr>
                <a:t> in culpa qui officia </a:t>
              </a:r>
              <a:r>
                <a:rPr lang="fr-FR" sz="4000" dirty="0" err="1">
                  <a:solidFill>
                    <a:schemeClr val="bg1"/>
                  </a:solidFill>
                  <a:latin typeface="Arial" panose="020B0604020202020204" pitchFamily="34" charset="0"/>
                  <a:cs typeface="Arial" panose="020B0604020202020204" pitchFamily="34" charset="0"/>
                </a:rPr>
                <a:t>deserunt</a:t>
              </a:r>
              <a:r>
                <a:rPr lang="fr-FR" sz="4000" dirty="0">
                  <a:solidFill>
                    <a:schemeClr val="bg1"/>
                  </a:solidFill>
                  <a:latin typeface="Arial" panose="020B0604020202020204" pitchFamily="34" charset="0"/>
                  <a:cs typeface="Arial" panose="020B0604020202020204" pitchFamily="34" charset="0"/>
                </a:rPr>
                <a:t> mollit </a:t>
              </a:r>
              <a:r>
                <a:rPr lang="fr-FR" sz="4000" dirty="0" err="1">
                  <a:solidFill>
                    <a:schemeClr val="bg1"/>
                  </a:solidFill>
                  <a:latin typeface="Arial" panose="020B0604020202020204" pitchFamily="34" charset="0"/>
                  <a:cs typeface="Arial" panose="020B0604020202020204" pitchFamily="34" charset="0"/>
                </a:rPr>
                <a:t>anim</a:t>
              </a:r>
              <a:r>
                <a:rPr lang="fr-FR" sz="4000" dirty="0">
                  <a:solidFill>
                    <a:schemeClr val="bg1"/>
                  </a:solidFill>
                  <a:latin typeface="Arial" panose="020B0604020202020204" pitchFamily="34" charset="0"/>
                  <a:cs typeface="Arial" panose="020B0604020202020204" pitchFamily="34" charset="0"/>
                </a:rPr>
                <a:t> id. Sed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voluptatem</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sint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occaecat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cupidatat</a:t>
              </a:r>
              <a:r>
                <a:rPr lang="fr-FR" sz="4000" dirty="0">
                  <a:solidFill>
                    <a:schemeClr val="bg1"/>
                  </a:solidFill>
                  <a:latin typeface="Arial" panose="020B0604020202020204" pitchFamily="34" charset="0"/>
                  <a:cs typeface="Arial" panose="020B0604020202020204" pitchFamily="34" charset="0"/>
                </a:rPr>
                <a:t> non </a:t>
              </a:r>
              <a:r>
                <a:rPr lang="fr-FR" sz="4000" dirty="0" err="1">
                  <a:solidFill>
                    <a:schemeClr val="bg1"/>
                  </a:solidFill>
                  <a:latin typeface="Arial" panose="020B0604020202020204" pitchFamily="34" charset="0"/>
                  <a:cs typeface="Arial" panose="020B0604020202020204" pitchFamily="34" charset="0"/>
                </a:rPr>
                <a:t>proident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sunt</a:t>
              </a:r>
              <a:endParaRPr lang="fr-FR" sz="4000"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7471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oupe 78">
            <a:extLst>
              <a:ext uri="{FF2B5EF4-FFF2-40B4-BE49-F238E27FC236}">
                <a16:creationId xmlns:a16="http://schemas.microsoft.com/office/drawing/2014/main" id="{3BA02C3A-398C-5E4F-D5A8-3346A9D34678}"/>
              </a:ext>
            </a:extLst>
          </p:cNvPr>
          <p:cNvGrpSpPr/>
          <p:nvPr/>
        </p:nvGrpSpPr>
        <p:grpSpPr>
          <a:xfrm>
            <a:off x="602404" y="1877985"/>
            <a:ext cx="9720000" cy="1800000"/>
            <a:chOff x="953654" y="19499931"/>
            <a:chExt cx="9720000" cy="1800000"/>
          </a:xfrm>
        </p:grpSpPr>
        <p:sp>
          <p:nvSpPr>
            <p:cNvPr id="70" name="Rectangle 69">
              <a:extLst>
                <a:ext uri="{FF2B5EF4-FFF2-40B4-BE49-F238E27FC236}">
                  <a16:creationId xmlns:a16="http://schemas.microsoft.com/office/drawing/2014/main" id="{8300B865-F415-229D-0886-796CF5E2D9E8}"/>
                </a:ext>
              </a:extLst>
            </p:cNvPr>
            <p:cNvSpPr/>
            <p:nvPr/>
          </p:nvSpPr>
          <p:spPr>
            <a:xfrm>
              <a:off x="953654" y="19499931"/>
              <a:ext cx="9720000" cy="180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71" name="Larme 70">
              <a:extLst>
                <a:ext uri="{FF2B5EF4-FFF2-40B4-BE49-F238E27FC236}">
                  <a16:creationId xmlns:a16="http://schemas.microsoft.com/office/drawing/2014/main" id="{D9BADF11-321B-0D87-E366-818F56B3C2F2}"/>
                </a:ext>
              </a:extLst>
            </p:cNvPr>
            <p:cNvSpPr/>
            <p:nvPr/>
          </p:nvSpPr>
          <p:spPr>
            <a:xfrm>
              <a:off x="1044954" y="19708959"/>
              <a:ext cx="1440000" cy="1440000"/>
            </a:xfrm>
            <a:prstGeom prst="teardrop">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8800" dirty="0">
                  <a:latin typeface="Arial" panose="020B0604020202020204" pitchFamily="34" charset="0"/>
                  <a:cs typeface="Arial" panose="020B0604020202020204" pitchFamily="34" charset="0"/>
                </a:rPr>
                <a:t>X</a:t>
              </a:r>
            </a:p>
          </p:txBody>
        </p:sp>
        <p:sp>
          <p:nvSpPr>
            <p:cNvPr id="72" name="ZoneTexte 80">
              <a:extLst>
                <a:ext uri="{FF2B5EF4-FFF2-40B4-BE49-F238E27FC236}">
                  <a16:creationId xmlns:a16="http://schemas.microsoft.com/office/drawing/2014/main" id="{28FD0A3C-FCEC-DC4F-31F7-1E179378AB81}"/>
                </a:ext>
              </a:extLst>
            </p:cNvPr>
            <p:cNvSpPr txBox="1">
              <a:spLocks noChangeArrowheads="1"/>
            </p:cNvSpPr>
            <p:nvPr/>
          </p:nvSpPr>
          <p:spPr bwMode="auto">
            <a:xfrm>
              <a:off x="2619525" y="19874961"/>
              <a:ext cx="7920000" cy="10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5400" dirty="0">
                  <a:solidFill>
                    <a:schemeClr val="bg1"/>
                  </a:solidFill>
                </a:rPr>
                <a:t>TITLE</a:t>
              </a:r>
            </a:p>
          </p:txBody>
        </p:sp>
      </p:grpSp>
      <p:grpSp>
        <p:nvGrpSpPr>
          <p:cNvPr id="80" name="Groupe 79">
            <a:extLst>
              <a:ext uri="{FF2B5EF4-FFF2-40B4-BE49-F238E27FC236}">
                <a16:creationId xmlns:a16="http://schemas.microsoft.com/office/drawing/2014/main" id="{BAAD2C13-26E9-8EDE-B0BC-2312E6D377CE}"/>
              </a:ext>
            </a:extLst>
          </p:cNvPr>
          <p:cNvGrpSpPr/>
          <p:nvPr/>
        </p:nvGrpSpPr>
        <p:grpSpPr>
          <a:xfrm>
            <a:off x="602404" y="6225792"/>
            <a:ext cx="29160000" cy="1800000"/>
            <a:chOff x="10808225" y="19499931"/>
            <a:chExt cx="29160000" cy="1800000"/>
          </a:xfrm>
        </p:grpSpPr>
        <p:sp>
          <p:nvSpPr>
            <p:cNvPr id="73" name="Rectangle 72">
              <a:extLst>
                <a:ext uri="{FF2B5EF4-FFF2-40B4-BE49-F238E27FC236}">
                  <a16:creationId xmlns:a16="http://schemas.microsoft.com/office/drawing/2014/main" id="{7EEA1127-2A3B-F99F-4D86-E8958961429D}"/>
                </a:ext>
              </a:extLst>
            </p:cNvPr>
            <p:cNvSpPr/>
            <p:nvPr/>
          </p:nvSpPr>
          <p:spPr>
            <a:xfrm>
              <a:off x="10808225" y="19499931"/>
              <a:ext cx="29160000" cy="180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74" name="Larme 73">
              <a:extLst>
                <a:ext uri="{FF2B5EF4-FFF2-40B4-BE49-F238E27FC236}">
                  <a16:creationId xmlns:a16="http://schemas.microsoft.com/office/drawing/2014/main" id="{F167B3EB-3082-DC00-A511-CE99DB3D80AA}"/>
                </a:ext>
              </a:extLst>
            </p:cNvPr>
            <p:cNvSpPr/>
            <p:nvPr/>
          </p:nvSpPr>
          <p:spPr>
            <a:xfrm>
              <a:off x="10899083" y="19708959"/>
              <a:ext cx="1440000" cy="1440000"/>
            </a:xfrm>
            <a:prstGeom prst="teardrop">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8800" dirty="0">
                  <a:latin typeface="Arial" panose="020B0604020202020204" pitchFamily="34" charset="0"/>
                  <a:cs typeface="Arial" panose="020B0604020202020204" pitchFamily="34" charset="0"/>
                </a:rPr>
                <a:t>X</a:t>
              </a:r>
            </a:p>
          </p:txBody>
        </p:sp>
        <p:sp>
          <p:nvSpPr>
            <p:cNvPr id="75" name="ZoneTexte 80">
              <a:extLst>
                <a:ext uri="{FF2B5EF4-FFF2-40B4-BE49-F238E27FC236}">
                  <a16:creationId xmlns:a16="http://schemas.microsoft.com/office/drawing/2014/main" id="{463C144B-8001-02E0-D78F-7E5A9B5573B0}"/>
                </a:ext>
              </a:extLst>
            </p:cNvPr>
            <p:cNvSpPr txBox="1">
              <a:spLocks noChangeArrowheads="1"/>
            </p:cNvSpPr>
            <p:nvPr/>
          </p:nvSpPr>
          <p:spPr bwMode="auto">
            <a:xfrm>
              <a:off x="12473652" y="19874961"/>
              <a:ext cx="27000000" cy="10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5400" dirty="0">
                  <a:solidFill>
                    <a:schemeClr val="bg1"/>
                  </a:solidFill>
                </a:rPr>
                <a:t>TITLE</a:t>
              </a:r>
            </a:p>
          </p:txBody>
        </p:sp>
      </p:grpSp>
      <p:grpSp>
        <p:nvGrpSpPr>
          <p:cNvPr id="81" name="Groupe 80">
            <a:extLst>
              <a:ext uri="{FF2B5EF4-FFF2-40B4-BE49-F238E27FC236}">
                <a16:creationId xmlns:a16="http://schemas.microsoft.com/office/drawing/2014/main" id="{F3283E7B-91C2-0627-52C2-03C5DE092C77}"/>
              </a:ext>
            </a:extLst>
          </p:cNvPr>
          <p:cNvGrpSpPr/>
          <p:nvPr/>
        </p:nvGrpSpPr>
        <p:grpSpPr>
          <a:xfrm>
            <a:off x="602404" y="4053015"/>
            <a:ext cx="19440000" cy="1800000"/>
            <a:chOff x="953654" y="30454263"/>
            <a:chExt cx="19440000" cy="1800000"/>
          </a:xfrm>
        </p:grpSpPr>
        <p:sp>
          <p:nvSpPr>
            <p:cNvPr id="76" name="Rectangle 75">
              <a:extLst>
                <a:ext uri="{FF2B5EF4-FFF2-40B4-BE49-F238E27FC236}">
                  <a16:creationId xmlns:a16="http://schemas.microsoft.com/office/drawing/2014/main" id="{92F49876-2989-7C5A-2667-584289593C0C}"/>
                </a:ext>
              </a:extLst>
            </p:cNvPr>
            <p:cNvSpPr/>
            <p:nvPr/>
          </p:nvSpPr>
          <p:spPr>
            <a:xfrm>
              <a:off x="953654" y="30454263"/>
              <a:ext cx="19440000" cy="180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77" name="Larme 76">
              <a:extLst>
                <a:ext uri="{FF2B5EF4-FFF2-40B4-BE49-F238E27FC236}">
                  <a16:creationId xmlns:a16="http://schemas.microsoft.com/office/drawing/2014/main" id="{21ED4E6F-003B-4859-E0CC-36F25D2329FA}"/>
                </a:ext>
              </a:extLst>
            </p:cNvPr>
            <p:cNvSpPr/>
            <p:nvPr/>
          </p:nvSpPr>
          <p:spPr>
            <a:xfrm>
              <a:off x="1044954" y="30668166"/>
              <a:ext cx="1440000" cy="1440000"/>
            </a:xfrm>
            <a:prstGeom prst="teardrop">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8800" dirty="0">
                  <a:latin typeface="Arial" panose="020B0604020202020204" pitchFamily="34" charset="0"/>
                  <a:cs typeface="Arial" panose="020B0604020202020204" pitchFamily="34" charset="0"/>
                </a:rPr>
                <a:t>X</a:t>
              </a:r>
            </a:p>
          </p:txBody>
        </p:sp>
        <p:sp>
          <p:nvSpPr>
            <p:cNvPr id="78" name="ZoneTexte 80">
              <a:extLst>
                <a:ext uri="{FF2B5EF4-FFF2-40B4-BE49-F238E27FC236}">
                  <a16:creationId xmlns:a16="http://schemas.microsoft.com/office/drawing/2014/main" id="{F01BEF61-AA04-4DAA-F21C-57C4D2F11FE1}"/>
                </a:ext>
              </a:extLst>
            </p:cNvPr>
            <p:cNvSpPr txBox="1">
              <a:spLocks noChangeArrowheads="1"/>
            </p:cNvSpPr>
            <p:nvPr/>
          </p:nvSpPr>
          <p:spPr bwMode="auto">
            <a:xfrm>
              <a:off x="2619523" y="30834168"/>
              <a:ext cx="17640000" cy="10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5400" dirty="0">
                  <a:solidFill>
                    <a:schemeClr val="bg1"/>
                  </a:solidFill>
                </a:rPr>
                <a:t>TITLE</a:t>
              </a:r>
            </a:p>
          </p:txBody>
        </p:sp>
      </p:grpSp>
      <p:grpSp>
        <p:nvGrpSpPr>
          <p:cNvPr id="2" name="Groupe 1">
            <a:extLst>
              <a:ext uri="{FF2B5EF4-FFF2-40B4-BE49-F238E27FC236}">
                <a16:creationId xmlns:a16="http://schemas.microsoft.com/office/drawing/2014/main" id="{4A216B74-CE12-E306-2E74-86C0469DFD41}"/>
              </a:ext>
            </a:extLst>
          </p:cNvPr>
          <p:cNvGrpSpPr/>
          <p:nvPr/>
        </p:nvGrpSpPr>
        <p:grpSpPr>
          <a:xfrm>
            <a:off x="5463690" y="13040274"/>
            <a:ext cx="7919999" cy="8310529"/>
            <a:chOff x="1237327" y="7467242"/>
            <a:chExt cx="7919999" cy="8310529"/>
          </a:xfrm>
        </p:grpSpPr>
        <p:sp>
          <p:nvSpPr>
            <p:cNvPr id="3" name="Flèche droite 247">
              <a:extLst>
                <a:ext uri="{FF2B5EF4-FFF2-40B4-BE49-F238E27FC236}">
                  <a16:creationId xmlns:a16="http://schemas.microsoft.com/office/drawing/2014/main" id="{9701241B-ED79-AF83-B61A-4332CBBA1EAC}"/>
                </a:ext>
              </a:extLst>
            </p:cNvPr>
            <p:cNvSpPr/>
            <p:nvPr/>
          </p:nvSpPr>
          <p:spPr bwMode="auto">
            <a:xfrm>
              <a:off x="8496926" y="7467242"/>
              <a:ext cx="660400" cy="781051"/>
            </a:xfrm>
            <a:prstGeom prst="rightArrow">
              <a:avLst>
                <a:gd name="adj1" fmla="val 0"/>
                <a:gd name="adj2" fmla="val 100000"/>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grpSp>
          <p:nvGrpSpPr>
            <p:cNvPr id="4" name="Groupe 3">
              <a:extLst>
                <a:ext uri="{FF2B5EF4-FFF2-40B4-BE49-F238E27FC236}">
                  <a16:creationId xmlns:a16="http://schemas.microsoft.com/office/drawing/2014/main" id="{EE6CD4CE-58B3-FF8D-3698-68CBB25C7F63}"/>
                </a:ext>
              </a:extLst>
            </p:cNvPr>
            <p:cNvGrpSpPr/>
            <p:nvPr/>
          </p:nvGrpSpPr>
          <p:grpSpPr>
            <a:xfrm>
              <a:off x="1237327" y="7857770"/>
              <a:ext cx="7919999" cy="7920001"/>
              <a:chOff x="1196827" y="20036283"/>
              <a:chExt cx="8081631" cy="8081632"/>
            </a:xfrm>
          </p:grpSpPr>
          <p:sp>
            <p:nvSpPr>
              <p:cNvPr id="5" name="Rectangle 4">
                <a:extLst>
                  <a:ext uri="{FF2B5EF4-FFF2-40B4-BE49-F238E27FC236}">
                    <a16:creationId xmlns:a16="http://schemas.microsoft.com/office/drawing/2014/main" id="{46AC81D8-D653-236C-14ED-1C5B19894FAF}"/>
                  </a:ext>
                </a:extLst>
              </p:cNvPr>
              <p:cNvSpPr/>
              <p:nvPr/>
            </p:nvSpPr>
            <p:spPr bwMode="auto">
              <a:xfrm>
                <a:off x="1196827" y="20036283"/>
                <a:ext cx="8081631" cy="80816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6" name="ZoneTexte 143">
                <a:extLst>
                  <a:ext uri="{FF2B5EF4-FFF2-40B4-BE49-F238E27FC236}">
                    <a16:creationId xmlns:a16="http://schemas.microsoft.com/office/drawing/2014/main" id="{ABBB2E43-E3EA-FBB4-6B0A-ED7EC39DE53B}"/>
                  </a:ext>
                </a:extLst>
              </p:cNvPr>
              <p:cNvSpPr txBox="1">
                <a:spLocks noChangeArrowheads="1"/>
              </p:cNvSpPr>
              <p:nvPr/>
            </p:nvSpPr>
            <p:spPr bwMode="auto">
              <a:xfrm>
                <a:off x="1328423" y="23314411"/>
                <a:ext cx="7818437" cy="942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fr-FR" sz="5400" dirty="0">
                    <a:solidFill>
                      <a:schemeClr val="bg1"/>
                    </a:solidFill>
                  </a:rPr>
                  <a:t>Text highlight</a:t>
                </a:r>
                <a:endParaRPr lang="fr-FR" altLang="fr-FR" sz="5400" dirty="0">
                  <a:solidFill>
                    <a:schemeClr val="bg1"/>
                  </a:solidFill>
                </a:endParaRPr>
              </a:p>
            </p:txBody>
          </p:sp>
        </p:grpSp>
      </p:grpSp>
      <p:grpSp>
        <p:nvGrpSpPr>
          <p:cNvPr id="7" name="Groupe 6">
            <a:extLst>
              <a:ext uri="{FF2B5EF4-FFF2-40B4-BE49-F238E27FC236}">
                <a16:creationId xmlns:a16="http://schemas.microsoft.com/office/drawing/2014/main" id="{AC003DC4-08AD-6341-54B3-7DC037AF20B5}"/>
              </a:ext>
            </a:extLst>
          </p:cNvPr>
          <p:cNvGrpSpPr/>
          <p:nvPr/>
        </p:nvGrpSpPr>
        <p:grpSpPr>
          <a:xfrm>
            <a:off x="14648119" y="13430800"/>
            <a:ext cx="7920000" cy="7956000"/>
            <a:chOff x="10421756" y="7857768"/>
            <a:chExt cx="7920000" cy="7956000"/>
          </a:xfrm>
        </p:grpSpPr>
        <p:sp>
          <p:nvSpPr>
            <p:cNvPr id="8" name="Rectangle 7">
              <a:extLst>
                <a:ext uri="{FF2B5EF4-FFF2-40B4-BE49-F238E27FC236}">
                  <a16:creationId xmlns:a16="http://schemas.microsoft.com/office/drawing/2014/main" id="{A05D8B5E-D243-99A7-FA68-C37F2995015C}"/>
                </a:ext>
              </a:extLst>
            </p:cNvPr>
            <p:cNvSpPr/>
            <p:nvPr/>
          </p:nvSpPr>
          <p:spPr bwMode="auto">
            <a:xfrm>
              <a:off x="10421756" y="7857768"/>
              <a:ext cx="7920000" cy="7956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A8B4966-AB45-F0BB-467F-70BF495C0B9C}"/>
                </a:ext>
              </a:extLst>
            </p:cNvPr>
            <p:cNvSpPr/>
            <p:nvPr/>
          </p:nvSpPr>
          <p:spPr bwMode="auto">
            <a:xfrm>
              <a:off x="10533620" y="8115850"/>
              <a:ext cx="1080000" cy="75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atin typeface="Arial" panose="020B0604020202020204" pitchFamily="34" charset="0"/>
                <a:cs typeface="Arial" panose="020B0604020202020204" pitchFamily="34" charset="0"/>
              </a:endParaRPr>
            </a:p>
          </p:txBody>
        </p:sp>
        <p:sp>
          <p:nvSpPr>
            <p:cNvPr id="10" name="ZoneTexte 73">
              <a:extLst>
                <a:ext uri="{FF2B5EF4-FFF2-40B4-BE49-F238E27FC236}">
                  <a16:creationId xmlns:a16="http://schemas.microsoft.com/office/drawing/2014/main" id="{212A3E02-D0CC-F829-73A7-9D01487112DD}"/>
                </a:ext>
              </a:extLst>
            </p:cNvPr>
            <p:cNvSpPr txBox="1">
              <a:spLocks noChangeArrowheads="1"/>
            </p:cNvSpPr>
            <p:nvPr/>
          </p:nvSpPr>
          <p:spPr bwMode="auto">
            <a:xfrm rot="16200000">
              <a:off x="7527773" y="11480352"/>
              <a:ext cx="7091693" cy="830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4800" dirty="0">
                  <a:solidFill>
                    <a:schemeClr val="bg1"/>
                  </a:solidFill>
                </a:rPr>
                <a:t>BOX TITLE</a:t>
              </a:r>
            </a:p>
          </p:txBody>
        </p:sp>
        <p:grpSp>
          <p:nvGrpSpPr>
            <p:cNvPr id="11" name="Groupe 10">
              <a:extLst>
                <a:ext uri="{FF2B5EF4-FFF2-40B4-BE49-F238E27FC236}">
                  <a16:creationId xmlns:a16="http://schemas.microsoft.com/office/drawing/2014/main" id="{66A3BCA2-77A4-CEC3-4AFE-6A0B4254FCBF}"/>
                </a:ext>
              </a:extLst>
            </p:cNvPr>
            <p:cNvGrpSpPr/>
            <p:nvPr/>
          </p:nvGrpSpPr>
          <p:grpSpPr>
            <a:xfrm>
              <a:off x="11759808" y="7918300"/>
              <a:ext cx="6488318" cy="2550526"/>
              <a:chOff x="6087315" y="20786565"/>
              <a:chExt cx="6488318" cy="2550526"/>
            </a:xfrm>
          </p:grpSpPr>
          <p:sp>
            <p:nvSpPr>
              <p:cNvPr id="24" name="Flèche droite 247">
                <a:extLst>
                  <a:ext uri="{FF2B5EF4-FFF2-40B4-BE49-F238E27FC236}">
                    <a16:creationId xmlns:a16="http://schemas.microsoft.com/office/drawing/2014/main" id="{2828A3E0-9720-9ACB-2376-7470642AE15A}"/>
                  </a:ext>
                </a:extLst>
              </p:cNvPr>
              <p:cNvSpPr/>
              <p:nvPr/>
            </p:nvSpPr>
            <p:spPr bwMode="auto">
              <a:xfrm>
                <a:off x="11915233" y="20786565"/>
                <a:ext cx="660400" cy="781051"/>
              </a:xfrm>
              <a:prstGeom prst="rightArrow">
                <a:avLst>
                  <a:gd name="adj1" fmla="val 0"/>
                  <a:gd name="adj2" fmla="val 100000"/>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5026756B-86A7-2215-6C8C-D41DAA3D7DE7}"/>
                  </a:ext>
                </a:extLst>
              </p:cNvPr>
              <p:cNvSpPr/>
              <p:nvPr/>
            </p:nvSpPr>
            <p:spPr bwMode="auto">
              <a:xfrm>
                <a:off x="6087315" y="21177091"/>
                <a:ext cx="6480000" cy="21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atin typeface="Arial" panose="020B0604020202020204" pitchFamily="34" charset="0"/>
                  <a:cs typeface="Arial" panose="020B0604020202020204" pitchFamily="34" charset="0"/>
                </a:endParaRPr>
              </a:p>
            </p:txBody>
          </p:sp>
        </p:grpSp>
        <p:sp>
          <p:nvSpPr>
            <p:cNvPr id="12" name="ZoneTexte 73">
              <a:extLst>
                <a:ext uri="{FF2B5EF4-FFF2-40B4-BE49-F238E27FC236}">
                  <a16:creationId xmlns:a16="http://schemas.microsoft.com/office/drawing/2014/main" id="{CC5AD637-4DDA-6D62-3893-8DBC28E11DC1}"/>
                </a:ext>
              </a:extLst>
            </p:cNvPr>
            <p:cNvSpPr txBox="1">
              <a:spLocks noChangeArrowheads="1"/>
            </p:cNvSpPr>
            <p:nvPr/>
          </p:nvSpPr>
          <p:spPr bwMode="auto">
            <a:xfrm>
              <a:off x="11759808" y="8308826"/>
              <a:ext cx="38900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3600" dirty="0">
                  <a:solidFill>
                    <a:schemeClr val="bg1"/>
                  </a:solidFill>
                </a:rPr>
                <a:t>TITLE</a:t>
              </a:r>
              <a:endParaRPr lang="fr-FR" altLang="fr-FR" sz="4000" dirty="0">
                <a:solidFill>
                  <a:schemeClr val="bg1"/>
                </a:solidFill>
              </a:endParaRPr>
            </a:p>
          </p:txBody>
        </p:sp>
        <p:sp>
          <p:nvSpPr>
            <p:cNvPr id="13" name="ZoneTexte 73">
              <a:extLst>
                <a:ext uri="{FF2B5EF4-FFF2-40B4-BE49-F238E27FC236}">
                  <a16:creationId xmlns:a16="http://schemas.microsoft.com/office/drawing/2014/main" id="{0CD48FBD-EEA4-5141-8F0C-E03D993C3A14}"/>
                </a:ext>
              </a:extLst>
            </p:cNvPr>
            <p:cNvSpPr txBox="1">
              <a:spLocks noChangeArrowheads="1"/>
            </p:cNvSpPr>
            <p:nvPr/>
          </p:nvSpPr>
          <p:spPr bwMode="auto">
            <a:xfrm>
              <a:off x="11762309" y="9019339"/>
              <a:ext cx="630538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endParaRPr lang="fr-FR" altLang="fr-FR" sz="2400" dirty="0">
                <a:solidFill>
                  <a:schemeClr val="bg1"/>
                </a:solidFill>
              </a:endParaRPr>
            </a:p>
          </p:txBody>
        </p:sp>
        <p:grpSp>
          <p:nvGrpSpPr>
            <p:cNvPr id="14" name="Groupe 13">
              <a:extLst>
                <a:ext uri="{FF2B5EF4-FFF2-40B4-BE49-F238E27FC236}">
                  <a16:creationId xmlns:a16="http://schemas.microsoft.com/office/drawing/2014/main" id="{2E52D62F-C127-F6BB-E828-0B89BC9000FD}"/>
                </a:ext>
              </a:extLst>
            </p:cNvPr>
            <p:cNvGrpSpPr/>
            <p:nvPr/>
          </p:nvGrpSpPr>
          <p:grpSpPr>
            <a:xfrm>
              <a:off x="11758476" y="10519337"/>
              <a:ext cx="6488318" cy="2550526"/>
              <a:chOff x="6083156" y="23460418"/>
              <a:chExt cx="6488318" cy="2550526"/>
            </a:xfrm>
          </p:grpSpPr>
          <p:sp>
            <p:nvSpPr>
              <p:cNvPr id="22" name="Flèche droite 247">
                <a:extLst>
                  <a:ext uri="{FF2B5EF4-FFF2-40B4-BE49-F238E27FC236}">
                    <a16:creationId xmlns:a16="http://schemas.microsoft.com/office/drawing/2014/main" id="{23A2D51D-1A62-104A-E8C3-B18501AD5A6B}"/>
                  </a:ext>
                </a:extLst>
              </p:cNvPr>
              <p:cNvSpPr/>
              <p:nvPr/>
            </p:nvSpPr>
            <p:spPr bwMode="auto">
              <a:xfrm>
                <a:off x="11911074" y="23460418"/>
                <a:ext cx="660400" cy="781051"/>
              </a:xfrm>
              <a:prstGeom prst="rightArrow">
                <a:avLst>
                  <a:gd name="adj1" fmla="val 0"/>
                  <a:gd name="adj2" fmla="val 10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14842B15-46D6-519C-A995-7D5F714952FA}"/>
                  </a:ext>
                </a:extLst>
              </p:cNvPr>
              <p:cNvSpPr/>
              <p:nvPr/>
            </p:nvSpPr>
            <p:spPr bwMode="auto">
              <a:xfrm>
                <a:off x="6083156" y="23850944"/>
                <a:ext cx="6480000" cy="21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atin typeface="Arial" panose="020B0604020202020204" pitchFamily="34" charset="0"/>
                  <a:cs typeface="Arial" panose="020B0604020202020204" pitchFamily="34" charset="0"/>
                </a:endParaRPr>
              </a:p>
            </p:txBody>
          </p:sp>
        </p:grpSp>
        <p:sp>
          <p:nvSpPr>
            <p:cNvPr id="15" name="ZoneTexte 73">
              <a:extLst>
                <a:ext uri="{FF2B5EF4-FFF2-40B4-BE49-F238E27FC236}">
                  <a16:creationId xmlns:a16="http://schemas.microsoft.com/office/drawing/2014/main" id="{D0D28334-D742-ECBA-00D2-E2F6EAAC3245}"/>
                </a:ext>
              </a:extLst>
            </p:cNvPr>
            <p:cNvSpPr txBox="1">
              <a:spLocks noChangeArrowheads="1"/>
            </p:cNvSpPr>
            <p:nvPr/>
          </p:nvSpPr>
          <p:spPr bwMode="auto">
            <a:xfrm>
              <a:off x="11780091" y="10960374"/>
              <a:ext cx="38900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3600" dirty="0">
                  <a:solidFill>
                    <a:schemeClr val="tx1"/>
                  </a:solidFill>
                </a:rPr>
                <a:t>TITLE</a:t>
              </a:r>
              <a:endParaRPr lang="fr-FR" altLang="fr-FR" sz="4800" dirty="0">
                <a:solidFill>
                  <a:schemeClr val="tx1"/>
                </a:solidFill>
              </a:endParaRPr>
            </a:p>
          </p:txBody>
        </p:sp>
        <p:sp>
          <p:nvSpPr>
            <p:cNvPr id="16" name="ZoneTexte 73">
              <a:extLst>
                <a:ext uri="{FF2B5EF4-FFF2-40B4-BE49-F238E27FC236}">
                  <a16:creationId xmlns:a16="http://schemas.microsoft.com/office/drawing/2014/main" id="{05C9F44F-0827-60E0-8739-8886AEA6DBC5}"/>
                </a:ext>
              </a:extLst>
            </p:cNvPr>
            <p:cNvSpPr txBox="1">
              <a:spLocks noChangeArrowheads="1"/>
            </p:cNvSpPr>
            <p:nvPr/>
          </p:nvSpPr>
          <p:spPr bwMode="auto">
            <a:xfrm>
              <a:off x="11782592" y="11670887"/>
              <a:ext cx="630538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2400" dirty="0" err="1">
                  <a:solidFill>
                    <a:schemeClr val="tx1"/>
                  </a:solidFill>
                </a:rPr>
                <a:t>Text</a:t>
              </a:r>
              <a:r>
                <a:rPr lang="fr-FR" altLang="fr-FR" sz="2400" dirty="0">
                  <a:solidFill>
                    <a:schemeClr val="tx1"/>
                  </a:solidFill>
                </a:rPr>
                <a:t> </a:t>
              </a:r>
              <a:r>
                <a:rPr lang="fr-FR" altLang="fr-FR" sz="2400" dirty="0" err="1">
                  <a:solidFill>
                    <a:schemeClr val="tx1"/>
                  </a:solidFill>
                </a:rPr>
                <a:t>Text</a:t>
              </a:r>
              <a:r>
                <a:rPr lang="fr-FR" altLang="fr-FR" sz="2400" dirty="0">
                  <a:solidFill>
                    <a:schemeClr val="tx1"/>
                  </a:solidFill>
                </a:rPr>
                <a:t> </a:t>
              </a:r>
              <a:r>
                <a:rPr lang="fr-FR" altLang="fr-FR" sz="2400" dirty="0" err="1">
                  <a:solidFill>
                    <a:schemeClr val="tx1"/>
                  </a:solidFill>
                </a:rPr>
                <a:t>Text</a:t>
              </a:r>
              <a:r>
                <a:rPr lang="fr-FR" altLang="fr-FR" sz="2400" dirty="0">
                  <a:solidFill>
                    <a:schemeClr val="tx1"/>
                  </a:solidFill>
                </a:rPr>
                <a:t> </a:t>
              </a:r>
              <a:r>
                <a:rPr lang="fr-FR" altLang="fr-FR" sz="2400" dirty="0" err="1">
                  <a:solidFill>
                    <a:schemeClr val="tx1"/>
                  </a:solidFill>
                </a:rPr>
                <a:t>Text</a:t>
              </a:r>
              <a:r>
                <a:rPr lang="fr-FR" altLang="fr-FR" sz="2400" dirty="0">
                  <a:solidFill>
                    <a:schemeClr val="tx1"/>
                  </a:solidFill>
                </a:rPr>
                <a:t> </a:t>
              </a:r>
              <a:r>
                <a:rPr lang="fr-FR" altLang="fr-FR" sz="2400" dirty="0" err="1">
                  <a:solidFill>
                    <a:schemeClr val="tx1"/>
                  </a:solidFill>
                </a:rPr>
                <a:t>Text</a:t>
              </a:r>
              <a:r>
                <a:rPr lang="fr-FR" altLang="fr-FR" sz="2400" dirty="0">
                  <a:solidFill>
                    <a:schemeClr val="tx1"/>
                  </a:solidFill>
                </a:rPr>
                <a:t> </a:t>
              </a:r>
              <a:r>
                <a:rPr lang="fr-FR" altLang="fr-FR" sz="2400" dirty="0" err="1">
                  <a:solidFill>
                    <a:schemeClr val="tx1"/>
                  </a:solidFill>
                </a:rPr>
                <a:t>Text</a:t>
              </a:r>
              <a:r>
                <a:rPr lang="fr-FR" altLang="fr-FR" sz="2400" dirty="0">
                  <a:solidFill>
                    <a:schemeClr val="tx1"/>
                  </a:solidFill>
                </a:rPr>
                <a:t> </a:t>
              </a:r>
              <a:r>
                <a:rPr lang="fr-FR" altLang="fr-FR" sz="2400" dirty="0" err="1">
                  <a:solidFill>
                    <a:schemeClr val="tx1"/>
                  </a:solidFill>
                </a:rPr>
                <a:t>Text</a:t>
              </a:r>
              <a:r>
                <a:rPr lang="fr-FR" altLang="fr-FR" sz="2400" dirty="0">
                  <a:solidFill>
                    <a:schemeClr val="tx1"/>
                  </a:solidFill>
                </a:rPr>
                <a:t> </a:t>
              </a:r>
              <a:r>
                <a:rPr lang="fr-FR" altLang="fr-FR" sz="2400" dirty="0" err="1">
                  <a:solidFill>
                    <a:schemeClr val="tx1"/>
                  </a:solidFill>
                </a:rPr>
                <a:t>Text</a:t>
              </a:r>
              <a:r>
                <a:rPr lang="fr-FR" altLang="fr-FR" sz="2400" dirty="0">
                  <a:solidFill>
                    <a:schemeClr val="tx1"/>
                  </a:solidFill>
                </a:rPr>
                <a:t> </a:t>
              </a:r>
              <a:r>
                <a:rPr lang="fr-FR" altLang="fr-FR" sz="2400" dirty="0" err="1">
                  <a:solidFill>
                    <a:schemeClr val="tx1"/>
                  </a:solidFill>
                </a:rPr>
                <a:t>Text</a:t>
              </a:r>
              <a:r>
                <a:rPr lang="fr-FR" altLang="fr-FR" sz="2400" dirty="0">
                  <a:solidFill>
                    <a:schemeClr val="tx1"/>
                  </a:solidFill>
                </a:rPr>
                <a:t> </a:t>
              </a:r>
              <a:r>
                <a:rPr lang="fr-FR" altLang="fr-FR" sz="2400" dirty="0" err="1">
                  <a:solidFill>
                    <a:schemeClr val="tx1"/>
                  </a:solidFill>
                </a:rPr>
                <a:t>Text</a:t>
              </a:r>
              <a:r>
                <a:rPr lang="fr-FR" altLang="fr-FR" sz="2400" dirty="0">
                  <a:solidFill>
                    <a:schemeClr val="tx1"/>
                  </a:solidFill>
                </a:rPr>
                <a:t> </a:t>
              </a:r>
              <a:r>
                <a:rPr lang="fr-FR" altLang="fr-FR" sz="2400" dirty="0" err="1">
                  <a:solidFill>
                    <a:schemeClr val="tx1"/>
                  </a:solidFill>
                </a:rPr>
                <a:t>Text</a:t>
              </a:r>
              <a:r>
                <a:rPr lang="fr-FR" altLang="fr-FR" sz="2400" dirty="0">
                  <a:solidFill>
                    <a:schemeClr val="tx1"/>
                  </a:solidFill>
                </a:rPr>
                <a:t> </a:t>
              </a:r>
              <a:r>
                <a:rPr lang="fr-FR" altLang="fr-FR" sz="2400" dirty="0" err="1">
                  <a:solidFill>
                    <a:schemeClr val="tx1"/>
                  </a:solidFill>
                </a:rPr>
                <a:t>Text</a:t>
              </a:r>
              <a:r>
                <a:rPr lang="fr-FR" altLang="fr-FR" sz="2400" dirty="0">
                  <a:solidFill>
                    <a:schemeClr val="tx1"/>
                  </a:solidFill>
                </a:rPr>
                <a:t> </a:t>
              </a:r>
              <a:r>
                <a:rPr lang="fr-FR" altLang="fr-FR" sz="2400" dirty="0" err="1">
                  <a:solidFill>
                    <a:schemeClr val="tx1"/>
                  </a:solidFill>
                </a:rPr>
                <a:t>Text</a:t>
              </a:r>
              <a:r>
                <a:rPr lang="fr-FR" altLang="fr-FR" sz="2400" dirty="0">
                  <a:solidFill>
                    <a:schemeClr val="tx1"/>
                  </a:solidFill>
                </a:rPr>
                <a:t> </a:t>
              </a:r>
              <a:r>
                <a:rPr lang="fr-FR" altLang="fr-FR" sz="2400" dirty="0" err="1">
                  <a:solidFill>
                    <a:schemeClr val="tx1"/>
                  </a:solidFill>
                </a:rPr>
                <a:t>Text</a:t>
              </a:r>
              <a:r>
                <a:rPr lang="fr-FR" altLang="fr-FR" sz="2400" dirty="0">
                  <a:solidFill>
                    <a:schemeClr val="tx1"/>
                  </a:solidFill>
                </a:rPr>
                <a:t> </a:t>
              </a:r>
              <a:r>
                <a:rPr lang="fr-FR" altLang="fr-FR" sz="2400" dirty="0" err="1">
                  <a:solidFill>
                    <a:schemeClr val="tx1"/>
                  </a:solidFill>
                </a:rPr>
                <a:t>Text</a:t>
              </a:r>
              <a:r>
                <a:rPr lang="fr-FR" altLang="fr-FR" sz="2400" dirty="0">
                  <a:solidFill>
                    <a:schemeClr val="tx1"/>
                  </a:solidFill>
                </a:rPr>
                <a:t> </a:t>
              </a:r>
              <a:r>
                <a:rPr lang="fr-FR" altLang="fr-FR" sz="2400" dirty="0" err="1">
                  <a:solidFill>
                    <a:schemeClr val="tx1"/>
                  </a:solidFill>
                </a:rPr>
                <a:t>Text</a:t>
              </a:r>
              <a:r>
                <a:rPr lang="fr-FR" altLang="fr-FR" sz="2400" dirty="0">
                  <a:solidFill>
                    <a:schemeClr val="tx1"/>
                  </a:solidFill>
                </a:rPr>
                <a:t> </a:t>
              </a:r>
              <a:r>
                <a:rPr lang="fr-FR" altLang="fr-FR" sz="2400" dirty="0" err="1">
                  <a:solidFill>
                    <a:schemeClr val="tx1"/>
                  </a:solidFill>
                </a:rPr>
                <a:t>Text</a:t>
              </a:r>
              <a:r>
                <a:rPr lang="fr-FR" altLang="fr-FR" sz="2400" dirty="0">
                  <a:solidFill>
                    <a:schemeClr val="tx1"/>
                  </a:solidFill>
                </a:rPr>
                <a:t> </a:t>
              </a:r>
              <a:r>
                <a:rPr lang="fr-FR" altLang="fr-FR" sz="2400" dirty="0" err="1">
                  <a:solidFill>
                    <a:schemeClr val="tx1"/>
                  </a:solidFill>
                </a:rPr>
                <a:t>Text</a:t>
              </a:r>
              <a:r>
                <a:rPr lang="fr-FR" altLang="fr-FR" sz="2400" dirty="0">
                  <a:solidFill>
                    <a:schemeClr val="tx1"/>
                  </a:solidFill>
                </a:rPr>
                <a:t> </a:t>
              </a:r>
              <a:r>
                <a:rPr lang="fr-FR" altLang="fr-FR" sz="2400" dirty="0" err="1">
                  <a:solidFill>
                    <a:schemeClr val="tx1"/>
                  </a:solidFill>
                </a:rPr>
                <a:t>Text</a:t>
              </a:r>
              <a:r>
                <a:rPr lang="fr-FR" altLang="fr-FR" sz="2400" dirty="0">
                  <a:solidFill>
                    <a:schemeClr val="tx1"/>
                  </a:solidFill>
                </a:rPr>
                <a:t> </a:t>
              </a:r>
              <a:r>
                <a:rPr lang="fr-FR" altLang="fr-FR" sz="2400" dirty="0" err="1">
                  <a:solidFill>
                    <a:schemeClr val="tx1"/>
                  </a:solidFill>
                </a:rPr>
                <a:t>Text</a:t>
              </a:r>
              <a:r>
                <a:rPr lang="fr-FR" altLang="fr-FR" sz="2400" dirty="0">
                  <a:solidFill>
                    <a:schemeClr val="tx1"/>
                  </a:solidFill>
                </a:rPr>
                <a:t> </a:t>
              </a:r>
              <a:r>
                <a:rPr lang="fr-FR" altLang="fr-FR" sz="2400" dirty="0" err="1">
                  <a:solidFill>
                    <a:schemeClr val="tx1"/>
                  </a:solidFill>
                </a:rPr>
                <a:t>Text</a:t>
              </a:r>
              <a:r>
                <a:rPr lang="fr-FR" altLang="fr-FR" sz="2400" dirty="0">
                  <a:solidFill>
                    <a:schemeClr val="tx1"/>
                  </a:solidFill>
                </a:rPr>
                <a:t> </a:t>
              </a:r>
              <a:r>
                <a:rPr lang="fr-FR" altLang="fr-FR" sz="2400" dirty="0" err="1">
                  <a:solidFill>
                    <a:schemeClr val="tx1"/>
                  </a:solidFill>
                </a:rPr>
                <a:t>Text</a:t>
              </a:r>
              <a:r>
                <a:rPr lang="fr-FR" altLang="fr-FR" sz="2400" dirty="0">
                  <a:solidFill>
                    <a:schemeClr val="tx1"/>
                  </a:solidFill>
                </a:rPr>
                <a:t> </a:t>
              </a:r>
              <a:r>
                <a:rPr lang="fr-FR" altLang="fr-FR" sz="2400" dirty="0" err="1">
                  <a:solidFill>
                    <a:schemeClr val="tx1"/>
                  </a:solidFill>
                </a:rPr>
                <a:t>Text</a:t>
              </a:r>
              <a:r>
                <a:rPr lang="fr-FR" altLang="fr-FR" sz="2400" dirty="0">
                  <a:solidFill>
                    <a:schemeClr val="tx1"/>
                  </a:solidFill>
                </a:rPr>
                <a:t> </a:t>
              </a:r>
              <a:r>
                <a:rPr lang="fr-FR" altLang="fr-FR" sz="2400" dirty="0" err="1">
                  <a:solidFill>
                    <a:schemeClr val="tx1"/>
                  </a:solidFill>
                </a:rPr>
                <a:t>Text</a:t>
              </a:r>
              <a:r>
                <a:rPr lang="fr-FR" altLang="fr-FR" sz="2400" dirty="0">
                  <a:solidFill>
                    <a:schemeClr val="tx1"/>
                  </a:solidFill>
                </a:rPr>
                <a:t> </a:t>
              </a:r>
              <a:r>
                <a:rPr lang="fr-FR" altLang="fr-FR" sz="2400" dirty="0" err="1">
                  <a:solidFill>
                    <a:schemeClr val="tx1"/>
                  </a:solidFill>
                </a:rPr>
                <a:t>Text</a:t>
              </a:r>
              <a:r>
                <a:rPr lang="fr-FR" altLang="fr-FR" sz="2400" dirty="0">
                  <a:solidFill>
                    <a:schemeClr val="tx1"/>
                  </a:solidFill>
                </a:rPr>
                <a:t> </a:t>
              </a:r>
              <a:r>
                <a:rPr lang="fr-FR" altLang="fr-FR" sz="2400" dirty="0" err="1">
                  <a:solidFill>
                    <a:schemeClr val="tx1"/>
                  </a:solidFill>
                </a:rPr>
                <a:t>Text</a:t>
              </a:r>
              <a:r>
                <a:rPr lang="fr-FR" altLang="fr-FR" sz="2400" dirty="0">
                  <a:solidFill>
                    <a:schemeClr val="tx1"/>
                  </a:solidFill>
                </a:rPr>
                <a:t> </a:t>
              </a:r>
              <a:r>
                <a:rPr lang="fr-FR" altLang="fr-FR" sz="2400" dirty="0" err="1">
                  <a:solidFill>
                    <a:schemeClr val="tx1"/>
                  </a:solidFill>
                </a:rPr>
                <a:t>Text</a:t>
              </a:r>
              <a:endParaRPr lang="fr-FR" altLang="fr-FR" sz="2400" dirty="0">
                <a:solidFill>
                  <a:schemeClr val="tx1"/>
                </a:solidFill>
              </a:endParaRPr>
            </a:p>
          </p:txBody>
        </p:sp>
        <p:grpSp>
          <p:nvGrpSpPr>
            <p:cNvPr id="17" name="Groupe 16">
              <a:extLst>
                <a:ext uri="{FF2B5EF4-FFF2-40B4-BE49-F238E27FC236}">
                  <a16:creationId xmlns:a16="http://schemas.microsoft.com/office/drawing/2014/main" id="{8F1718BB-BB14-5F01-7055-353BF6D734B7}"/>
                </a:ext>
              </a:extLst>
            </p:cNvPr>
            <p:cNvGrpSpPr/>
            <p:nvPr/>
          </p:nvGrpSpPr>
          <p:grpSpPr>
            <a:xfrm>
              <a:off x="11757660" y="13113921"/>
              <a:ext cx="6488318" cy="2550526"/>
              <a:chOff x="6083156" y="26177706"/>
              <a:chExt cx="6488318" cy="2550526"/>
            </a:xfrm>
          </p:grpSpPr>
          <p:sp>
            <p:nvSpPr>
              <p:cNvPr id="20" name="Flèche droite 247">
                <a:extLst>
                  <a:ext uri="{FF2B5EF4-FFF2-40B4-BE49-F238E27FC236}">
                    <a16:creationId xmlns:a16="http://schemas.microsoft.com/office/drawing/2014/main" id="{456313D7-0B3F-60A8-C93D-9D6D5219E471}"/>
                  </a:ext>
                </a:extLst>
              </p:cNvPr>
              <p:cNvSpPr/>
              <p:nvPr/>
            </p:nvSpPr>
            <p:spPr bwMode="auto">
              <a:xfrm>
                <a:off x="11911074" y="26177706"/>
                <a:ext cx="660400" cy="781051"/>
              </a:xfrm>
              <a:prstGeom prst="rightArrow">
                <a:avLst>
                  <a:gd name="adj1" fmla="val 0"/>
                  <a:gd name="adj2"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4EDD3D7E-672A-0089-5B75-CD71BC38BB26}"/>
                  </a:ext>
                </a:extLst>
              </p:cNvPr>
              <p:cNvSpPr/>
              <p:nvPr/>
            </p:nvSpPr>
            <p:spPr bwMode="auto">
              <a:xfrm>
                <a:off x="6083156" y="26568232"/>
                <a:ext cx="6480000" cy="216000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atin typeface="Arial" panose="020B0604020202020204" pitchFamily="34" charset="0"/>
                  <a:cs typeface="Arial" panose="020B0604020202020204" pitchFamily="34" charset="0"/>
                </a:endParaRPr>
              </a:p>
            </p:txBody>
          </p:sp>
        </p:grpSp>
        <p:sp>
          <p:nvSpPr>
            <p:cNvPr id="18" name="ZoneTexte 73">
              <a:extLst>
                <a:ext uri="{FF2B5EF4-FFF2-40B4-BE49-F238E27FC236}">
                  <a16:creationId xmlns:a16="http://schemas.microsoft.com/office/drawing/2014/main" id="{35833DA1-BAE6-B138-7EA0-FB4A227CB0E6}"/>
                </a:ext>
              </a:extLst>
            </p:cNvPr>
            <p:cNvSpPr txBox="1">
              <a:spLocks noChangeArrowheads="1"/>
            </p:cNvSpPr>
            <p:nvPr/>
          </p:nvSpPr>
          <p:spPr bwMode="auto">
            <a:xfrm>
              <a:off x="11779275" y="13554958"/>
              <a:ext cx="38900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3600" dirty="0">
                  <a:solidFill>
                    <a:schemeClr val="bg1"/>
                  </a:solidFill>
                </a:rPr>
                <a:t>TITLE</a:t>
              </a:r>
            </a:p>
          </p:txBody>
        </p:sp>
        <p:sp>
          <p:nvSpPr>
            <p:cNvPr id="19" name="ZoneTexte 73">
              <a:extLst>
                <a:ext uri="{FF2B5EF4-FFF2-40B4-BE49-F238E27FC236}">
                  <a16:creationId xmlns:a16="http://schemas.microsoft.com/office/drawing/2014/main" id="{80F07D79-C440-E2A8-E7B5-21010099DAAA}"/>
                </a:ext>
              </a:extLst>
            </p:cNvPr>
            <p:cNvSpPr txBox="1">
              <a:spLocks noChangeArrowheads="1"/>
            </p:cNvSpPr>
            <p:nvPr/>
          </p:nvSpPr>
          <p:spPr bwMode="auto">
            <a:xfrm>
              <a:off x="11781776" y="14265471"/>
              <a:ext cx="630538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endParaRPr lang="fr-FR" altLang="fr-FR" sz="2400" dirty="0">
                <a:solidFill>
                  <a:schemeClr val="bg1"/>
                </a:solidFill>
              </a:endParaRPr>
            </a:p>
          </p:txBody>
        </p:sp>
      </p:grpSp>
      <p:grpSp>
        <p:nvGrpSpPr>
          <p:cNvPr id="47" name="Groupe 46">
            <a:extLst>
              <a:ext uri="{FF2B5EF4-FFF2-40B4-BE49-F238E27FC236}">
                <a16:creationId xmlns:a16="http://schemas.microsoft.com/office/drawing/2014/main" id="{01D9BBDD-BA00-C3EA-10C2-C88C5D406F9A}"/>
              </a:ext>
            </a:extLst>
          </p:cNvPr>
          <p:cNvGrpSpPr/>
          <p:nvPr/>
        </p:nvGrpSpPr>
        <p:grpSpPr>
          <a:xfrm>
            <a:off x="5462404" y="25564019"/>
            <a:ext cx="7953007" cy="7920001"/>
            <a:chOff x="5462404" y="25564019"/>
            <a:chExt cx="7953007" cy="7920001"/>
          </a:xfrm>
        </p:grpSpPr>
        <p:sp>
          <p:nvSpPr>
            <p:cNvPr id="26" name="Rectangle 25">
              <a:extLst>
                <a:ext uri="{FF2B5EF4-FFF2-40B4-BE49-F238E27FC236}">
                  <a16:creationId xmlns:a16="http://schemas.microsoft.com/office/drawing/2014/main" id="{7D781C78-C735-1DF5-A385-E9110E1DC426}"/>
                </a:ext>
              </a:extLst>
            </p:cNvPr>
            <p:cNvSpPr/>
            <p:nvPr/>
          </p:nvSpPr>
          <p:spPr bwMode="auto">
            <a:xfrm>
              <a:off x="5495412" y="25564019"/>
              <a:ext cx="7919999" cy="7920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27" name="ZoneTexte 143">
              <a:extLst>
                <a:ext uri="{FF2B5EF4-FFF2-40B4-BE49-F238E27FC236}">
                  <a16:creationId xmlns:a16="http://schemas.microsoft.com/office/drawing/2014/main" id="{265F756F-B3FB-F264-7A37-4A84588885D2}"/>
                </a:ext>
              </a:extLst>
            </p:cNvPr>
            <p:cNvSpPr txBox="1">
              <a:spLocks noChangeArrowheads="1"/>
            </p:cNvSpPr>
            <p:nvPr/>
          </p:nvSpPr>
          <p:spPr bwMode="auto">
            <a:xfrm>
              <a:off x="5462404" y="28988496"/>
              <a:ext cx="766206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fr-FR" sz="5400" dirty="0">
                  <a:solidFill>
                    <a:schemeClr val="bg1"/>
                  </a:solidFill>
                </a:rPr>
                <a:t>Text highlight</a:t>
              </a:r>
              <a:endParaRPr lang="fr-FR" altLang="fr-FR" sz="5400" dirty="0">
                <a:solidFill>
                  <a:schemeClr val="bg1"/>
                </a:solidFill>
              </a:endParaRPr>
            </a:p>
          </p:txBody>
        </p:sp>
      </p:grpSp>
      <p:grpSp>
        <p:nvGrpSpPr>
          <p:cNvPr id="28" name="Groupe 27">
            <a:extLst>
              <a:ext uri="{FF2B5EF4-FFF2-40B4-BE49-F238E27FC236}">
                <a16:creationId xmlns:a16="http://schemas.microsoft.com/office/drawing/2014/main" id="{F9705477-936F-1A1D-7E69-67D9C4BF9A65}"/>
              </a:ext>
            </a:extLst>
          </p:cNvPr>
          <p:cNvGrpSpPr/>
          <p:nvPr/>
        </p:nvGrpSpPr>
        <p:grpSpPr>
          <a:xfrm>
            <a:off x="14704711" y="25528020"/>
            <a:ext cx="7920000" cy="7956000"/>
            <a:chOff x="10421756" y="7857768"/>
            <a:chExt cx="7920000" cy="7956000"/>
          </a:xfrm>
        </p:grpSpPr>
        <p:sp>
          <p:nvSpPr>
            <p:cNvPr id="29" name="Rectangle 28">
              <a:extLst>
                <a:ext uri="{FF2B5EF4-FFF2-40B4-BE49-F238E27FC236}">
                  <a16:creationId xmlns:a16="http://schemas.microsoft.com/office/drawing/2014/main" id="{83BFA99D-CB2D-5383-F2A2-2326758EF150}"/>
                </a:ext>
              </a:extLst>
            </p:cNvPr>
            <p:cNvSpPr/>
            <p:nvPr/>
          </p:nvSpPr>
          <p:spPr bwMode="auto">
            <a:xfrm>
              <a:off x="10421756" y="7857768"/>
              <a:ext cx="7920000" cy="7956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0653D08D-1476-6724-08BE-F4B74C920C2C}"/>
                </a:ext>
              </a:extLst>
            </p:cNvPr>
            <p:cNvSpPr/>
            <p:nvPr/>
          </p:nvSpPr>
          <p:spPr bwMode="auto">
            <a:xfrm>
              <a:off x="10533620" y="8115850"/>
              <a:ext cx="1080000" cy="75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atin typeface="Arial" panose="020B0604020202020204" pitchFamily="34" charset="0"/>
                <a:cs typeface="Arial" panose="020B0604020202020204" pitchFamily="34" charset="0"/>
              </a:endParaRPr>
            </a:p>
          </p:txBody>
        </p:sp>
        <p:sp>
          <p:nvSpPr>
            <p:cNvPr id="31" name="ZoneTexte 73">
              <a:extLst>
                <a:ext uri="{FF2B5EF4-FFF2-40B4-BE49-F238E27FC236}">
                  <a16:creationId xmlns:a16="http://schemas.microsoft.com/office/drawing/2014/main" id="{C342EBBC-DB7A-9FA8-FB51-D71CFEBBE8D0}"/>
                </a:ext>
              </a:extLst>
            </p:cNvPr>
            <p:cNvSpPr txBox="1">
              <a:spLocks noChangeArrowheads="1"/>
            </p:cNvSpPr>
            <p:nvPr/>
          </p:nvSpPr>
          <p:spPr bwMode="auto">
            <a:xfrm rot="16200000">
              <a:off x="7527773" y="11480352"/>
              <a:ext cx="7091693" cy="830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4800" dirty="0">
                  <a:solidFill>
                    <a:schemeClr val="bg1"/>
                  </a:solidFill>
                </a:rPr>
                <a:t>BOX TITLE</a:t>
              </a:r>
            </a:p>
          </p:txBody>
        </p:sp>
        <p:sp>
          <p:nvSpPr>
            <p:cNvPr id="46" name="Rectangle 45">
              <a:extLst>
                <a:ext uri="{FF2B5EF4-FFF2-40B4-BE49-F238E27FC236}">
                  <a16:creationId xmlns:a16="http://schemas.microsoft.com/office/drawing/2014/main" id="{61BC2DD2-A371-BFBA-EDA4-BDD555EBE37A}"/>
                </a:ext>
              </a:extLst>
            </p:cNvPr>
            <p:cNvSpPr/>
            <p:nvPr/>
          </p:nvSpPr>
          <p:spPr bwMode="auto">
            <a:xfrm>
              <a:off x="11759808" y="8308826"/>
              <a:ext cx="6480000" cy="21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atin typeface="Arial" panose="020B0604020202020204" pitchFamily="34" charset="0"/>
                <a:cs typeface="Arial" panose="020B0604020202020204" pitchFamily="34" charset="0"/>
              </a:endParaRPr>
            </a:p>
          </p:txBody>
        </p:sp>
        <p:sp>
          <p:nvSpPr>
            <p:cNvPr id="33" name="ZoneTexte 73">
              <a:extLst>
                <a:ext uri="{FF2B5EF4-FFF2-40B4-BE49-F238E27FC236}">
                  <a16:creationId xmlns:a16="http://schemas.microsoft.com/office/drawing/2014/main" id="{C91CD9DD-4711-B32D-E8C8-BDB33EE529B9}"/>
                </a:ext>
              </a:extLst>
            </p:cNvPr>
            <p:cNvSpPr txBox="1">
              <a:spLocks noChangeArrowheads="1"/>
            </p:cNvSpPr>
            <p:nvPr/>
          </p:nvSpPr>
          <p:spPr bwMode="auto">
            <a:xfrm>
              <a:off x="11759808" y="8308826"/>
              <a:ext cx="38900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3600" dirty="0">
                  <a:solidFill>
                    <a:schemeClr val="bg1"/>
                  </a:solidFill>
                </a:rPr>
                <a:t>TITLE</a:t>
              </a:r>
              <a:endParaRPr lang="fr-FR" altLang="fr-FR" sz="4000" dirty="0">
                <a:solidFill>
                  <a:schemeClr val="bg1"/>
                </a:solidFill>
              </a:endParaRPr>
            </a:p>
          </p:txBody>
        </p:sp>
        <p:sp>
          <p:nvSpPr>
            <p:cNvPr id="34" name="ZoneTexte 73">
              <a:extLst>
                <a:ext uri="{FF2B5EF4-FFF2-40B4-BE49-F238E27FC236}">
                  <a16:creationId xmlns:a16="http://schemas.microsoft.com/office/drawing/2014/main" id="{FA1DB9D2-4C7F-5F4E-1CEF-91789D61765E}"/>
                </a:ext>
              </a:extLst>
            </p:cNvPr>
            <p:cNvSpPr txBox="1">
              <a:spLocks noChangeArrowheads="1"/>
            </p:cNvSpPr>
            <p:nvPr/>
          </p:nvSpPr>
          <p:spPr bwMode="auto">
            <a:xfrm>
              <a:off x="11762309" y="9019339"/>
              <a:ext cx="630538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endParaRPr lang="fr-FR" altLang="fr-FR" sz="2400" dirty="0">
                <a:solidFill>
                  <a:schemeClr val="bg1"/>
                </a:solidFill>
              </a:endParaRPr>
            </a:p>
          </p:txBody>
        </p:sp>
        <p:sp>
          <p:nvSpPr>
            <p:cNvPr id="44" name="Rectangle 43">
              <a:extLst>
                <a:ext uri="{FF2B5EF4-FFF2-40B4-BE49-F238E27FC236}">
                  <a16:creationId xmlns:a16="http://schemas.microsoft.com/office/drawing/2014/main" id="{E2682271-2113-56D6-350A-A18F725BDB5E}"/>
                </a:ext>
              </a:extLst>
            </p:cNvPr>
            <p:cNvSpPr/>
            <p:nvPr/>
          </p:nvSpPr>
          <p:spPr bwMode="auto">
            <a:xfrm>
              <a:off x="11758476" y="10909863"/>
              <a:ext cx="6480000" cy="21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atin typeface="Arial" panose="020B0604020202020204" pitchFamily="34" charset="0"/>
                <a:cs typeface="Arial" panose="020B0604020202020204" pitchFamily="34" charset="0"/>
              </a:endParaRPr>
            </a:p>
          </p:txBody>
        </p:sp>
        <p:sp>
          <p:nvSpPr>
            <p:cNvPr id="36" name="ZoneTexte 73">
              <a:extLst>
                <a:ext uri="{FF2B5EF4-FFF2-40B4-BE49-F238E27FC236}">
                  <a16:creationId xmlns:a16="http://schemas.microsoft.com/office/drawing/2014/main" id="{3855140E-D93F-711A-33F2-886A39231E94}"/>
                </a:ext>
              </a:extLst>
            </p:cNvPr>
            <p:cNvSpPr txBox="1">
              <a:spLocks noChangeArrowheads="1"/>
            </p:cNvSpPr>
            <p:nvPr/>
          </p:nvSpPr>
          <p:spPr bwMode="auto">
            <a:xfrm>
              <a:off x="11780091" y="10960374"/>
              <a:ext cx="38900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3600" dirty="0">
                  <a:solidFill>
                    <a:schemeClr val="tx1"/>
                  </a:solidFill>
                </a:rPr>
                <a:t>TITLE</a:t>
              </a:r>
              <a:endParaRPr lang="fr-FR" altLang="fr-FR" sz="4800" dirty="0">
                <a:solidFill>
                  <a:schemeClr val="tx1"/>
                </a:solidFill>
              </a:endParaRPr>
            </a:p>
          </p:txBody>
        </p:sp>
        <p:sp>
          <p:nvSpPr>
            <p:cNvPr id="37" name="ZoneTexte 73">
              <a:extLst>
                <a:ext uri="{FF2B5EF4-FFF2-40B4-BE49-F238E27FC236}">
                  <a16:creationId xmlns:a16="http://schemas.microsoft.com/office/drawing/2014/main" id="{561F60B4-6833-4DD1-EB5B-FB1D0CEFE90C}"/>
                </a:ext>
              </a:extLst>
            </p:cNvPr>
            <p:cNvSpPr txBox="1">
              <a:spLocks noChangeArrowheads="1"/>
            </p:cNvSpPr>
            <p:nvPr/>
          </p:nvSpPr>
          <p:spPr bwMode="auto">
            <a:xfrm>
              <a:off x="11782592" y="11670887"/>
              <a:ext cx="630538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2400" dirty="0" err="1">
                  <a:solidFill>
                    <a:schemeClr val="tx1"/>
                  </a:solidFill>
                </a:rPr>
                <a:t>Text</a:t>
              </a:r>
              <a:r>
                <a:rPr lang="fr-FR" altLang="fr-FR" sz="2400" dirty="0">
                  <a:solidFill>
                    <a:schemeClr val="tx1"/>
                  </a:solidFill>
                </a:rPr>
                <a:t> </a:t>
              </a:r>
              <a:r>
                <a:rPr lang="fr-FR" altLang="fr-FR" sz="2400" dirty="0" err="1">
                  <a:solidFill>
                    <a:schemeClr val="tx1"/>
                  </a:solidFill>
                </a:rPr>
                <a:t>Text</a:t>
              </a:r>
              <a:r>
                <a:rPr lang="fr-FR" altLang="fr-FR" sz="2400" dirty="0">
                  <a:solidFill>
                    <a:schemeClr val="tx1"/>
                  </a:solidFill>
                </a:rPr>
                <a:t> </a:t>
              </a:r>
              <a:r>
                <a:rPr lang="fr-FR" altLang="fr-FR" sz="2400" dirty="0" err="1">
                  <a:solidFill>
                    <a:schemeClr val="tx1"/>
                  </a:solidFill>
                </a:rPr>
                <a:t>Text</a:t>
              </a:r>
              <a:r>
                <a:rPr lang="fr-FR" altLang="fr-FR" sz="2400" dirty="0">
                  <a:solidFill>
                    <a:schemeClr val="tx1"/>
                  </a:solidFill>
                </a:rPr>
                <a:t> </a:t>
              </a:r>
              <a:r>
                <a:rPr lang="fr-FR" altLang="fr-FR" sz="2400" dirty="0" err="1">
                  <a:solidFill>
                    <a:schemeClr val="tx1"/>
                  </a:solidFill>
                </a:rPr>
                <a:t>Text</a:t>
              </a:r>
              <a:r>
                <a:rPr lang="fr-FR" altLang="fr-FR" sz="2400" dirty="0">
                  <a:solidFill>
                    <a:schemeClr val="tx1"/>
                  </a:solidFill>
                </a:rPr>
                <a:t> </a:t>
              </a:r>
              <a:r>
                <a:rPr lang="fr-FR" altLang="fr-FR" sz="2400" dirty="0" err="1">
                  <a:solidFill>
                    <a:schemeClr val="tx1"/>
                  </a:solidFill>
                </a:rPr>
                <a:t>Text</a:t>
              </a:r>
              <a:r>
                <a:rPr lang="fr-FR" altLang="fr-FR" sz="2400" dirty="0">
                  <a:solidFill>
                    <a:schemeClr val="tx1"/>
                  </a:solidFill>
                </a:rPr>
                <a:t> </a:t>
              </a:r>
              <a:r>
                <a:rPr lang="fr-FR" altLang="fr-FR" sz="2400" dirty="0" err="1">
                  <a:solidFill>
                    <a:schemeClr val="tx1"/>
                  </a:solidFill>
                </a:rPr>
                <a:t>Text</a:t>
              </a:r>
              <a:r>
                <a:rPr lang="fr-FR" altLang="fr-FR" sz="2400" dirty="0">
                  <a:solidFill>
                    <a:schemeClr val="tx1"/>
                  </a:solidFill>
                </a:rPr>
                <a:t> </a:t>
              </a:r>
              <a:r>
                <a:rPr lang="fr-FR" altLang="fr-FR" sz="2400" dirty="0" err="1">
                  <a:solidFill>
                    <a:schemeClr val="tx1"/>
                  </a:solidFill>
                </a:rPr>
                <a:t>Text</a:t>
              </a:r>
              <a:r>
                <a:rPr lang="fr-FR" altLang="fr-FR" sz="2400" dirty="0">
                  <a:solidFill>
                    <a:schemeClr val="tx1"/>
                  </a:solidFill>
                </a:rPr>
                <a:t> </a:t>
              </a:r>
              <a:r>
                <a:rPr lang="fr-FR" altLang="fr-FR" sz="2400" dirty="0" err="1">
                  <a:solidFill>
                    <a:schemeClr val="tx1"/>
                  </a:solidFill>
                </a:rPr>
                <a:t>Text</a:t>
              </a:r>
              <a:r>
                <a:rPr lang="fr-FR" altLang="fr-FR" sz="2400" dirty="0">
                  <a:solidFill>
                    <a:schemeClr val="tx1"/>
                  </a:solidFill>
                </a:rPr>
                <a:t> </a:t>
              </a:r>
              <a:r>
                <a:rPr lang="fr-FR" altLang="fr-FR" sz="2400" dirty="0" err="1">
                  <a:solidFill>
                    <a:schemeClr val="tx1"/>
                  </a:solidFill>
                </a:rPr>
                <a:t>Text</a:t>
              </a:r>
              <a:r>
                <a:rPr lang="fr-FR" altLang="fr-FR" sz="2400" dirty="0">
                  <a:solidFill>
                    <a:schemeClr val="tx1"/>
                  </a:solidFill>
                </a:rPr>
                <a:t> </a:t>
              </a:r>
              <a:r>
                <a:rPr lang="fr-FR" altLang="fr-FR" sz="2400" dirty="0" err="1">
                  <a:solidFill>
                    <a:schemeClr val="tx1"/>
                  </a:solidFill>
                </a:rPr>
                <a:t>Text</a:t>
              </a:r>
              <a:r>
                <a:rPr lang="fr-FR" altLang="fr-FR" sz="2400" dirty="0">
                  <a:solidFill>
                    <a:schemeClr val="tx1"/>
                  </a:solidFill>
                </a:rPr>
                <a:t> </a:t>
              </a:r>
              <a:r>
                <a:rPr lang="fr-FR" altLang="fr-FR" sz="2400" dirty="0" err="1">
                  <a:solidFill>
                    <a:schemeClr val="tx1"/>
                  </a:solidFill>
                </a:rPr>
                <a:t>Text</a:t>
              </a:r>
              <a:r>
                <a:rPr lang="fr-FR" altLang="fr-FR" sz="2400" dirty="0">
                  <a:solidFill>
                    <a:schemeClr val="tx1"/>
                  </a:solidFill>
                </a:rPr>
                <a:t> </a:t>
              </a:r>
              <a:r>
                <a:rPr lang="fr-FR" altLang="fr-FR" sz="2400" dirty="0" err="1">
                  <a:solidFill>
                    <a:schemeClr val="tx1"/>
                  </a:solidFill>
                </a:rPr>
                <a:t>Text</a:t>
              </a:r>
              <a:r>
                <a:rPr lang="fr-FR" altLang="fr-FR" sz="2400" dirty="0">
                  <a:solidFill>
                    <a:schemeClr val="tx1"/>
                  </a:solidFill>
                </a:rPr>
                <a:t> </a:t>
              </a:r>
              <a:r>
                <a:rPr lang="fr-FR" altLang="fr-FR" sz="2400" dirty="0" err="1">
                  <a:solidFill>
                    <a:schemeClr val="tx1"/>
                  </a:solidFill>
                </a:rPr>
                <a:t>Text</a:t>
              </a:r>
              <a:r>
                <a:rPr lang="fr-FR" altLang="fr-FR" sz="2400" dirty="0">
                  <a:solidFill>
                    <a:schemeClr val="tx1"/>
                  </a:solidFill>
                </a:rPr>
                <a:t> </a:t>
              </a:r>
              <a:r>
                <a:rPr lang="fr-FR" altLang="fr-FR" sz="2400" dirty="0" err="1">
                  <a:solidFill>
                    <a:schemeClr val="tx1"/>
                  </a:solidFill>
                </a:rPr>
                <a:t>Text</a:t>
              </a:r>
              <a:r>
                <a:rPr lang="fr-FR" altLang="fr-FR" sz="2400" dirty="0">
                  <a:solidFill>
                    <a:schemeClr val="tx1"/>
                  </a:solidFill>
                </a:rPr>
                <a:t> </a:t>
              </a:r>
              <a:r>
                <a:rPr lang="fr-FR" altLang="fr-FR" sz="2400" dirty="0" err="1">
                  <a:solidFill>
                    <a:schemeClr val="tx1"/>
                  </a:solidFill>
                </a:rPr>
                <a:t>Text</a:t>
              </a:r>
              <a:r>
                <a:rPr lang="fr-FR" altLang="fr-FR" sz="2400" dirty="0">
                  <a:solidFill>
                    <a:schemeClr val="tx1"/>
                  </a:solidFill>
                </a:rPr>
                <a:t> </a:t>
              </a:r>
              <a:r>
                <a:rPr lang="fr-FR" altLang="fr-FR" sz="2400" dirty="0" err="1">
                  <a:solidFill>
                    <a:schemeClr val="tx1"/>
                  </a:solidFill>
                </a:rPr>
                <a:t>Text</a:t>
              </a:r>
              <a:r>
                <a:rPr lang="fr-FR" altLang="fr-FR" sz="2400" dirty="0">
                  <a:solidFill>
                    <a:schemeClr val="tx1"/>
                  </a:solidFill>
                </a:rPr>
                <a:t> </a:t>
              </a:r>
              <a:r>
                <a:rPr lang="fr-FR" altLang="fr-FR" sz="2400" dirty="0" err="1">
                  <a:solidFill>
                    <a:schemeClr val="tx1"/>
                  </a:solidFill>
                </a:rPr>
                <a:t>Text</a:t>
              </a:r>
              <a:r>
                <a:rPr lang="fr-FR" altLang="fr-FR" sz="2400" dirty="0">
                  <a:solidFill>
                    <a:schemeClr val="tx1"/>
                  </a:solidFill>
                </a:rPr>
                <a:t> </a:t>
              </a:r>
              <a:r>
                <a:rPr lang="fr-FR" altLang="fr-FR" sz="2400" dirty="0" err="1">
                  <a:solidFill>
                    <a:schemeClr val="tx1"/>
                  </a:solidFill>
                </a:rPr>
                <a:t>Text</a:t>
              </a:r>
              <a:r>
                <a:rPr lang="fr-FR" altLang="fr-FR" sz="2400" dirty="0">
                  <a:solidFill>
                    <a:schemeClr val="tx1"/>
                  </a:solidFill>
                </a:rPr>
                <a:t> </a:t>
              </a:r>
              <a:r>
                <a:rPr lang="fr-FR" altLang="fr-FR" sz="2400" dirty="0" err="1">
                  <a:solidFill>
                    <a:schemeClr val="tx1"/>
                  </a:solidFill>
                </a:rPr>
                <a:t>Text</a:t>
              </a:r>
              <a:r>
                <a:rPr lang="fr-FR" altLang="fr-FR" sz="2400" dirty="0">
                  <a:solidFill>
                    <a:schemeClr val="tx1"/>
                  </a:solidFill>
                </a:rPr>
                <a:t> </a:t>
              </a:r>
              <a:r>
                <a:rPr lang="fr-FR" altLang="fr-FR" sz="2400" dirty="0" err="1">
                  <a:solidFill>
                    <a:schemeClr val="tx1"/>
                  </a:solidFill>
                </a:rPr>
                <a:t>Text</a:t>
              </a:r>
              <a:r>
                <a:rPr lang="fr-FR" altLang="fr-FR" sz="2400" dirty="0">
                  <a:solidFill>
                    <a:schemeClr val="tx1"/>
                  </a:solidFill>
                </a:rPr>
                <a:t> </a:t>
              </a:r>
              <a:r>
                <a:rPr lang="fr-FR" altLang="fr-FR" sz="2400" dirty="0" err="1">
                  <a:solidFill>
                    <a:schemeClr val="tx1"/>
                  </a:solidFill>
                </a:rPr>
                <a:t>Text</a:t>
              </a:r>
              <a:r>
                <a:rPr lang="fr-FR" altLang="fr-FR" sz="2400" dirty="0">
                  <a:solidFill>
                    <a:schemeClr val="tx1"/>
                  </a:solidFill>
                </a:rPr>
                <a:t> </a:t>
              </a:r>
              <a:r>
                <a:rPr lang="fr-FR" altLang="fr-FR" sz="2400" dirty="0" err="1">
                  <a:solidFill>
                    <a:schemeClr val="tx1"/>
                  </a:solidFill>
                </a:rPr>
                <a:t>Text</a:t>
              </a:r>
              <a:r>
                <a:rPr lang="fr-FR" altLang="fr-FR" sz="2400" dirty="0">
                  <a:solidFill>
                    <a:schemeClr val="tx1"/>
                  </a:solidFill>
                </a:rPr>
                <a:t> </a:t>
              </a:r>
              <a:r>
                <a:rPr lang="fr-FR" altLang="fr-FR" sz="2400" dirty="0" err="1">
                  <a:solidFill>
                    <a:schemeClr val="tx1"/>
                  </a:solidFill>
                </a:rPr>
                <a:t>Text</a:t>
              </a:r>
              <a:r>
                <a:rPr lang="fr-FR" altLang="fr-FR" sz="2400" dirty="0">
                  <a:solidFill>
                    <a:schemeClr val="tx1"/>
                  </a:solidFill>
                </a:rPr>
                <a:t> </a:t>
              </a:r>
              <a:r>
                <a:rPr lang="fr-FR" altLang="fr-FR" sz="2400" dirty="0" err="1">
                  <a:solidFill>
                    <a:schemeClr val="tx1"/>
                  </a:solidFill>
                </a:rPr>
                <a:t>Text</a:t>
              </a:r>
              <a:r>
                <a:rPr lang="fr-FR" altLang="fr-FR" sz="2400" dirty="0">
                  <a:solidFill>
                    <a:schemeClr val="tx1"/>
                  </a:solidFill>
                </a:rPr>
                <a:t> </a:t>
              </a:r>
              <a:r>
                <a:rPr lang="fr-FR" altLang="fr-FR" sz="2400" dirty="0" err="1">
                  <a:solidFill>
                    <a:schemeClr val="tx1"/>
                  </a:solidFill>
                </a:rPr>
                <a:t>Text</a:t>
              </a:r>
              <a:r>
                <a:rPr lang="fr-FR" altLang="fr-FR" sz="2400" dirty="0">
                  <a:solidFill>
                    <a:schemeClr val="tx1"/>
                  </a:solidFill>
                </a:rPr>
                <a:t> </a:t>
              </a:r>
              <a:r>
                <a:rPr lang="fr-FR" altLang="fr-FR" sz="2400" dirty="0" err="1">
                  <a:solidFill>
                    <a:schemeClr val="tx1"/>
                  </a:solidFill>
                </a:rPr>
                <a:t>Text</a:t>
              </a:r>
              <a:r>
                <a:rPr lang="fr-FR" altLang="fr-FR" sz="2400" dirty="0">
                  <a:solidFill>
                    <a:schemeClr val="tx1"/>
                  </a:solidFill>
                </a:rPr>
                <a:t> </a:t>
              </a:r>
              <a:r>
                <a:rPr lang="fr-FR" altLang="fr-FR" sz="2400" dirty="0" err="1">
                  <a:solidFill>
                    <a:schemeClr val="tx1"/>
                  </a:solidFill>
                </a:rPr>
                <a:t>Text</a:t>
              </a:r>
              <a:endParaRPr lang="fr-FR" altLang="fr-FR" sz="2400" dirty="0">
                <a:solidFill>
                  <a:schemeClr val="tx1"/>
                </a:solidFill>
              </a:endParaRPr>
            </a:p>
          </p:txBody>
        </p:sp>
        <p:sp>
          <p:nvSpPr>
            <p:cNvPr id="42" name="Rectangle 41">
              <a:extLst>
                <a:ext uri="{FF2B5EF4-FFF2-40B4-BE49-F238E27FC236}">
                  <a16:creationId xmlns:a16="http://schemas.microsoft.com/office/drawing/2014/main" id="{DBF8BB15-E056-CFFE-4D32-AEF32E1A5D2D}"/>
                </a:ext>
              </a:extLst>
            </p:cNvPr>
            <p:cNvSpPr/>
            <p:nvPr/>
          </p:nvSpPr>
          <p:spPr bwMode="auto">
            <a:xfrm>
              <a:off x="11757660" y="13504447"/>
              <a:ext cx="6480000" cy="216000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atin typeface="Arial" panose="020B0604020202020204" pitchFamily="34" charset="0"/>
                <a:cs typeface="Arial" panose="020B0604020202020204" pitchFamily="34" charset="0"/>
              </a:endParaRPr>
            </a:p>
          </p:txBody>
        </p:sp>
        <p:sp>
          <p:nvSpPr>
            <p:cNvPr id="39" name="ZoneTexte 73">
              <a:extLst>
                <a:ext uri="{FF2B5EF4-FFF2-40B4-BE49-F238E27FC236}">
                  <a16:creationId xmlns:a16="http://schemas.microsoft.com/office/drawing/2014/main" id="{263C98F6-B38D-7B59-84B8-C850CAADB550}"/>
                </a:ext>
              </a:extLst>
            </p:cNvPr>
            <p:cNvSpPr txBox="1">
              <a:spLocks noChangeArrowheads="1"/>
            </p:cNvSpPr>
            <p:nvPr/>
          </p:nvSpPr>
          <p:spPr bwMode="auto">
            <a:xfrm>
              <a:off x="11779275" y="13554958"/>
              <a:ext cx="38900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3600" dirty="0">
                  <a:solidFill>
                    <a:schemeClr val="bg1"/>
                  </a:solidFill>
                </a:rPr>
                <a:t>TITLE</a:t>
              </a:r>
            </a:p>
          </p:txBody>
        </p:sp>
        <p:sp>
          <p:nvSpPr>
            <p:cNvPr id="40" name="ZoneTexte 73">
              <a:extLst>
                <a:ext uri="{FF2B5EF4-FFF2-40B4-BE49-F238E27FC236}">
                  <a16:creationId xmlns:a16="http://schemas.microsoft.com/office/drawing/2014/main" id="{FFE9DC0C-5E08-9CDD-0A5E-93F60809A309}"/>
                </a:ext>
              </a:extLst>
            </p:cNvPr>
            <p:cNvSpPr txBox="1">
              <a:spLocks noChangeArrowheads="1"/>
            </p:cNvSpPr>
            <p:nvPr/>
          </p:nvSpPr>
          <p:spPr bwMode="auto">
            <a:xfrm>
              <a:off x="11781776" y="14265471"/>
              <a:ext cx="630538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r>
                <a:rPr lang="fr-FR" altLang="fr-FR" sz="2400" dirty="0">
                  <a:solidFill>
                    <a:schemeClr val="bg1"/>
                  </a:solidFill>
                </a:rPr>
                <a:t> </a:t>
              </a:r>
              <a:r>
                <a:rPr lang="fr-FR" altLang="fr-FR" sz="2400" dirty="0" err="1">
                  <a:solidFill>
                    <a:schemeClr val="bg1"/>
                  </a:solidFill>
                </a:rPr>
                <a:t>Text</a:t>
              </a:r>
              <a:endParaRPr lang="fr-FR" altLang="fr-FR" sz="2400" dirty="0">
                <a:solidFill>
                  <a:schemeClr val="bg1"/>
                </a:solidFill>
              </a:endParaRPr>
            </a:p>
          </p:txBody>
        </p:sp>
      </p:grpSp>
    </p:spTree>
    <p:extLst>
      <p:ext uri="{BB962C8B-B14F-4D97-AF65-F5344CB8AC3E}">
        <p14:creationId xmlns:p14="http://schemas.microsoft.com/office/powerpoint/2010/main" val="560679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9DB6B162-120F-7453-3AAB-C7BDA9CB8B2C}"/>
              </a:ext>
            </a:extLst>
          </p:cNvPr>
          <p:cNvGrpSpPr/>
          <p:nvPr/>
        </p:nvGrpSpPr>
        <p:grpSpPr>
          <a:xfrm>
            <a:off x="12381020" y="25605827"/>
            <a:ext cx="9741600" cy="7713850"/>
            <a:chOff x="12381020" y="25605827"/>
            <a:chExt cx="9741600" cy="7713850"/>
          </a:xfrm>
        </p:grpSpPr>
        <p:sp>
          <p:nvSpPr>
            <p:cNvPr id="12" name="Rectangle 11">
              <a:extLst>
                <a:ext uri="{FF2B5EF4-FFF2-40B4-BE49-F238E27FC236}">
                  <a16:creationId xmlns:a16="http://schemas.microsoft.com/office/drawing/2014/main" id="{DA9FA5B9-B47E-48FB-816E-0BB17F57CF29}"/>
                </a:ext>
              </a:extLst>
            </p:cNvPr>
            <p:cNvSpPr/>
            <p:nvPr/>
          </p:nvSpPr>
          <p:spPr>
            <a:xfrm>
              <a:off x="12381020" y="25605827"/>
              <a:ext cx="9720000" cy="1800000"/>
            </a:xfrm>
            <a:prstGeom prst="rect">
              <a:avLst/>
            </a:prstGeom>
            <a:solidFill>
              <a:srgbClr val="E731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D4C5091B-1C4E-A385-C833-4EA98444108B}"/>
                </a:ext>
              </a:extLst>
            </p:cNvPr>
            <p:cNvSpPr/>
            <p:nvPr/>
          </p:nvSpPr>
          <p:spPr>
            <a:xfrm>
              <a:off x="12381957" y="27637544"/>
              <a:ext cx="9720000" cy="1800000"/>
            </a:xfrm>
            <a:prstGeom prst="rect">
              <a:avLst/>
            </a:prstGeom>
            <a:solidFill>
              <a:srgbClr val="00BC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2553D02C-74B3-2D8B-32F0-1E2512FE7E7C}"/>
                </a:ext>
              </a:extLst>
            </p:cNvPr>
            <p:cNvSpPr/>
            <p:nvPr/>
          </p:nvSpPr>
          <p:spPr>
            <a:xfrm>
              <a:off x="12402620" y="29588041"/>
              <a:ext cx="9720000" cy="1800000"/>
            </a:xfrm>
            <a:prstGeom prst="rect">
              <a:avLst/>
            </a:prstGeom>
            <a:solidFill>
              <a:srgbClr val="E772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4DCF5A80-51C9-8EA3-1793-8A6335C06626}"/>
                </a:ext>
              </a:extLst>
            </p:cNvPr>
            <p:cNvSpPr/>
            <p:nvPr/>
          </p:nvSpPr>
          <p:spPr>
            <a:xfrm>
              <a:off x="12381957" y="31519677"/>
              <a:ext cx="9720000" cy="1800000"/>
            </a:xfrm>
            <a:prstGeom prst="rect">
              <a:avLst/>
            </a:prstGeom>
            <a:solidFill>
              <a:srgbClr val="E7C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grpSp>
      <p:grpSp>
        <p:nvGrpSpPr>
          <p:cNvPr id="5" name="Groupe 4">
            <a:extLst>
              <a:ext uri="{FF2B5EF4-FFF2-40B4-BE49-F238E27FC236}">
                <a16:creationId xmlns:a16="http://schemas.microsoft.com/office/drawing/2014/main" id="{81D17478-1708-ADB5-BC8E-46E57601E839}"/>
              </a:ext>
            </a:extLst>
          </p:cNvPr>
          <p:cNvGrpSpPr/>
          <p:nvPr/>
        </p:nvGrpSpPr>
        <p:grpSpPr>
          <a:xfrm>
            <a:off x="2546270" y="11240303"/>
            <a:ext cx="19554750" cy="9582789"/>
            <a:chOff x="2546270" y="11240303"/>
            <a:chExt cx="19554750" cy="9582789"/>
          </a:xfrm>
        </p:grpSpPr>
        <p:sp>
          <p:nvSpPr>
            <p:cNvPr id="156" name="Rectangle 155">
              <a:extLst>
                <a:ext uri="{FF2B5EF4-FFF2-40B4-BE49-F238E27FC236}">
                  <a16:creationId xmlns:a16="http://schemas.microsoft.com/office/drawing/2014/main" id="{43A2EBBE-6196-4C90-B896-55C9671E6F77}"/>
                </a:ext>
              </a:extLst>
            </p:cNvPr>
            <p:cNvSpPr/>
            <p:nvPr/>
          </p:nvSpPr>
          <p:spPr>
            <a:xfrm>
              <a:off x="12381020" y="15131697"/>
              <a:ext cx="9720000" cy="180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157" name="Rectangle 156">
              <a:extLst>
                <a:ext uri="{FF2B5EF4-FFF2-40B4-BE49-F238E27FC236}">
                  <a16:creationId xmlns:a16="http://schemas.microsoft.com/office/drawing/2014/main" id="{7979DD4C-F97D-44ED-B99D-6541874125A2}"/>
                </a:ext>
              </a:extLst>
            </p:cNvPr>
            <p:cNvSpPr/>
            <p:nvPr/>
          </p:nvSpPr>
          <p:spPr>
            <a:xfrm>
              <a:off x="12381020" y="19023092"/>
              <a:ext cx="9720000" cy="180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atin typeface="Arial" panose="020B0604020202020204" pitchFamily="34" charset="0"/>
                <a:cs typeface="Arial" panose="020B0604020202020204" pitchFamily="34" charset="0"/>
              </a:endParaRPr>
            </a:p>
          </p:txBody>
        </p:sp>
        <p:sp>
          <p:nvSpPr>
            <p:cNvPr id="158" name="Rectangle 157">
              <a:extLst>
                <a:ext uri="{FF2B5EF4-FFF2-40B4-BE49-F238E27FC236}">
                  <a16:creationId xmlns:a16="http://schemas.microsoft.com/office/drawing/2014/main" id="{78A85E1C-11FC-4285-919D-317BD9908547}"/>
                </a:ext>
              </a:extLst>
            </p:cNvPr>
            <p:cNvSpPr/>
            <p:nvPr/>
          </p:nvSpPr>
          <p:spPr>
            <a:xfrm>
              <a:off x="12381020" y="13186000"/>
              <a:ext cx="9720000" cy="1800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159" name="Rectangle 158">
              <a:extLst>
                <a:ext uri="{FF2B5EF4-FFF2-40B4-BE49-F238E27FC236}">
                  <a16:creationId xmlns:a16="http://schemas.microsoft.com/office/drawing/2014/main" id="{4137162E-570E-4AA2-B66B-CA4E2F1E76D8}"/>
                </a:ext>
              </a:extLst>
            </p:cNvPr>
            <p:cNvSpPr/>
            <p:nvPr/>
          </p:nvSpPr>
          <p:spPr>
            <a:xfrm>
              <a:off x="12381020" y="17077394"/>
              <a:ext cx="9720000" cy="180000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9BC3FCB2-68FC-56E3-27D0-3AEA29820992}"/>
                </a:ext>
              </a:extLst>
            </p:cNvPr>
            <p:cNvSpPr/>
            <p:nvPr/>
          </p:nvSpPr>
          <p:spPr>
            <a:xfrm>
              <a:off x="2546270" y="15131697"/>
              <a:ext cx="9720000" cy="1800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defTabSz="914400"/>
              <a:endParaRPr lang="fr-FR"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BDE2645F-AB3E-F438-2CBD-87A7C821E205}"/>
                </a:ext>
              </a:extLst>
            </p:cNvPr>
            <p:cNvSpPr/>
            <p:nvPr/>
          </p:nvSpPr>
          <p:spPr>
            <a:xfrm>
              <a:off x="12381020" y="11240303"/>
              <a:ext cx="9720000" cy="1800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grpSp>
      <p:sp>
        <p:nvSpPr>
          <p:cNvPr id="3" name="ZoneTexte 103">
            <a:extLst>
              <a:ext uri="{FF2B5EF4-FFF2-40B4-BE49-F238E27FC236}">
                <a16:creationId xmlns:a16="http://schemas.microsoft.com/office/drawing/2014/main" id="{39619CBA-4DE7-3D47-B8EA-5009662B5139}"/>
              </a:ext>
            </a:extLst>
          </p:cNvPr>
          <p:cNvSpPr txBox="1">
            <a:spLocks noChangeArrowheads="1"/>
          </p:cNvSpPr>
          <p:nvPr/>
        </p:nvSpPr>
        <p:spPr bwMode="auto">
          <a:xfrm>
            <a:off x="2546270" y="8946091"/>
            <a:ext cx="26974800" cy="1015663"/>
          </a:xfrm>
          <a:prstGeom prst="rect">
            <a:avLst/>
          </a:prstGeom>
          <a:noFill/>
          <a:ln w="9525">
            <a:noFill/>
            <a:miter lim="800000"/>
            <a:headEnd/>
            <a:tailEnd/>
          </a:ln>
        </p:spPr>
        <p:txBody>
          <a:bodyPr wrap="square" numCol="1" spcCol="360000">
            <a:spAutoFit/>
          </a:bodyPr>
          <a:lstStyle/>
          <a:p>
            <a:pPr>
              <a:defRPr/>
            </a:pPr>
            <a:r>
              <a:rPr lang="fr-FR" sz="6000" dirty="0">
                <a:latin typeface="Arial" panose="020B0604020202020204" pitchFamily="34" charset="0"/>
                <a:cs typeface="Arial" panose="020B0604020202020204" pitchFamily="34" charset="0"/>
              </a:rPr>
              <a:t>Main </a:t>
            </a:r>
            <a:r>
              <a:rPr lang="fr-FR" sz="6000" dirty="0" err="1">
                <a:latin typeface="Arial" panose="020B0604020202020204" pitchFamily="34" charset="0"/>
                <a:cs typeface="Arial" panose="020B0604020202020204" pitchFamily="34" charset="0"/>
              </a:rPr>
              <a:t>Colors</a:t>
            </a:r>
            <a:endParaRPr lang="fr-FR" sz="6000" dirty="0">
              <a:latin typeface="Arial" panose="020B0604020202020204" pitchFamily="34" charset="0"/>
              <a:cs typeface="Arial" panose="020B0604020202020204" pitchFamily="34" charset="0"/>
            </a:endParaRPr>
          </a:p>
        </p:txBody>
      </p:sp>
      <p:sp>
        <p:nvSpPr>
          <p:cNvPr id="4" name="ZoneTexte 103">
            <a:extLst>
              <a:ext uri="{FF2B5EF4-FFF2-40B4-BE49-F238E27FC236}">
                <a16:creationId xmlns:a16="http://schemas.microsoft.com/office/drawing/2014/main" id="{F5D83757-941C-640D-B114-B6309D9D012A}"/>
              </a:ext>
            </a:extLst>
          </p:cNvPr>
          <p:cNvSpPr txBox="1">
            <a:spLocks noChangeArrowheads="1"/>
          </p:cNvSpPr>
          <p:nvPr/>
        </p:nvSpPr>
        <p:spPr bwMode="auto">
          <a:xfrm>
            <a:off x="2546270" y="23722487"/>
            <a:ext cx="26974800" cy="1015663"/>
          </a:xfrm>
          <a:prstGeom prst="rect">
            <a:avLst/>
          </a:prstGeom>
          <a:noFill/>
          <a:ln w="9525">
            <a:noFill/>
            <a:miter lim="800000"/>
            <a:headEnd/>
            <a:tailEnd/>
          </a:ln>
        </p:spPr>
        <p:txBody>
          <a:bodyPr wrap="square" numCol="1" spcCol="360000">
            <a:spAutoFit/>
          </a:bodyPr>
          <a:lstStyle/>
          <a:p>
            <a:pPr>
              <a:defRPr/>
            </a:pPr>
            <a:r>
              <a:rPr lang="fr-FR" sz="6000" dirty="0" err="1">
                <a:latin typeface="Arial" panose="020B0604020202020204" pitchFamily="34" charset="0"/>
                <a:cs typeface="Arial" panose="020B0604020202020204" pitchFamily="34" charset="0"/>
              </a:rPr>
              <a:t>Secondary</a:t>
            </a:r>
            <a:r>
              <a:rPr lang="fr-FR" sz="6000" dirty="0">
                <a:latin typeface="Arial" panose="020B0604020202020204" pitchFamily="34" charset="0"/>
                <a:cs typeface="Arial" panose="020B0604020202020204" pitchFamily="34" charset="0"/>
              </a:rPr>
              <a:t> </a:t>
            </a:r>
            <a:r>
              <a:rPr lang="fr-FR" sz="6000" dirty="0" err="1">
                <a:latin typeface="Arial" panose="020B0604020202020204" pitchFamily="34" charset="0"/>
                <a:cs typeface="Arial" panose="020B0604020202020204" pitchFamily="34" charset="0"/>
              </a:rPr>
              <a:t>colors</a:t>
            </a:r>
            <a:endParaRPr lang="fr-FR" sz="6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5721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Graphique 171">
            <a:extLst>
              <a:ext uri="{FF2B5EF4-FFF2-40B4-BE49-F238E27FC236}">
                <a16:creationId xmlns:a16="http://schemas.microsoft.com/office/drawing/2014/main" id="{4DA31334-2A79-9895-2DC6-668A7F8AE08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47209" y="4925312"/>
            <a:ext cx="9000000" cy="9000000"/>
          </a:xfrm>
          <a:prstGeom prst="rect">
            <a:avLst/>
          </a:prstGeom>
        </p:spPr>
      </p:pic>
      <p:pic>
        <p:nvPicPr>
          <p:cNvPr id="174" name="Graphique 173">
            <a:extLst>
              <a:ext uri="{FF2B5EF4-FFF2-40B4-BE49-F238E27FC236}">
                <a16:creationId xmlns:a16="http://schemas.microsoft.com/office/drawing/2014/main" id="{C6949229-9576-50F1-1D75-7090C05A8A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0069" y="23429853"/>
            <a:ext cx="12653002" cy="4630738"/>
          </a:xfrm>
          <a:prstGeom prst="rect">
            <a:avLst/>
          </a:prstGeom>
        </p:spPr>
      </p:pic>
      <p:pic>
        <p:nvPicPr>
          <p:cNvPr id="176" name="Graphique 175">
            <a:extLst>
              <a:ext uri="{FF2B5EF4-FFF2-40B4-BE49-F238E27FC236}">
                <a16:creationId xmlns:a16="http://schemas.microsoft.com/office/drawing/2014/main" id="{FA87EDF8-4B52-5A95-2C48-358F9FE69F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7564365" y="23315324"/>
            <a:ext cx="8701531" cy="4859796"/>
          </a:xfrm>
          <a:prstGeom prst="rect">
            <a:avLst/>
          </a:prstGeom>
        </p:spPr>
      </p:pic>
      <p:sp>
        <p:nvSpPr>
          <p:cNvPr id="2" name="ZoneTexte 103">
            <a:extLst>
              <a:ext uri="{FF2B5EF4-FFF2-40B4-BE49-F238E27FC236}">
                <a16:creationId xmlns:a16="http://schemas.microsoft.com/office/drawing/2014/main" id="{08F495B8-5712-256F-73D0-9FE66070CF19}"/>
              </a:ext>
            </a:extLst>
          </p:cNvPr>
          <p:cNvSpPr txBox="1">
            <a:spLocks noChangeArrowheads="1"/>
          </p:cNvSpPr>
          <p:nvPr/>
        </p:nvSpPr>
        <p:spPr bwMode="auto">
          <a:xfrm>
            <a:off x="1971250" y="1825874"/>
            <a:ext cx="26974800" cy="1015663"/>
          </a:xfrm>
          <a:prstGeom prst="rect">
            <a:avLst/>
          </a:prstGeom>
          <a:noFill/>
          <a:ln w="9525">
            <a:noFill/>
            <a:miter lim="800000"/>
            <a:headEnd/>
            <a:tailEnd/>
          </a:ln>
        </p:spPr>
        <p:txBody>
          <a:bodyPr wrap="square" numCol="1" spcCol="360000">
            <a:spAutoFit/>
          </a:bodyPr>
          <a:lstStyle/>
          <a:p>
            <a:pPr>
              <a:defRPr/>
            </a:pPr>
            <a:r>
              <a:rPr lang="fr-FR" sz="6000" dirty="0">
                <a:latin typeface="Arial" panose="020B0604020202020204" pitchFamily="34" charset="0"/>
                <a:cs typeface="Arial" panose="020B0604020202020204" pitchFamily="34" charset="0"/>
              </a:rPr>
              <a:t>LOGOS</a:t>
            </a:r>
          </a:p>
        </p:txBody>
      </p:sp>
      <p:pic>
        <p:nvPicPr>
          <p:cNvPr id="11" name="Image 10">
            <a:extLst>
              <a:ext uri="{FF2B5EF4-FFF2-40B4-BE49-F238E27FC236}">
                <a16:creationId xmlns:a16="http://schemas.microsoft.com/office/drawing/2014/main" id="{FEDB161E-C9B7-DA25-AF17-BF089B74828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715552" y="4898942"/>
            <a:ext cx="9000000" cy="9000000"/>
          </a:xfrm>
          <a:prstGeom prst="rect">
            <a:avLst/>
          </a:prstGeom>
        </p:spPr>
      </p:pic>
      <p:pic>
        <p:nvPicPr>
          <p:cNvPr id="13" name="Graphique 12">
            <a:extLst>
              <a:ext uri="{FF2B5EF4-FFF2-40B4-BE49-F238E27FC236}">
                <a16:creationId xmlns:a16="http://schemas.microsoft.com/office/drawing/2014/main" id="{5A851A92-E3B6-9D8D-93BC-4AFDC86B2E2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20470008" y="5084381"/>
            <a:ext cx="8417560" cy="8263266"/>
          </a:xfrm>
          <a:prstGeom prst="rect">
            <a:avLst/>
          </a:prstGeom>
        </p:spPr>
      </p:pic>
      <p:grpSp>
        <p:nvGrpSpPr>
          <p:cNvPr id="37" name="Groupe 36">
            <a:extLst>
              <a:ext uri="{FF2B5EF4-FFF2-40B4-BE49-F238E27FC236}">
                <a16:creationId xmlns:a16="http://schemas.microsoft.com/office/drawing/2014/main" id="{2D75DB51-1247-E76E-1D52-AC48F9393858}"/>
              </a:ext>
            </a:extLst>
          </p:cNvPr>
          <p:cNvGrpSpPr/>
          <p:nvPr/>
        </p:nvGrpSpPr>
        <p:grpSpPr>
          <a:xfrm>
            <a:off x="516729" y="35887020"/>
            <a:ext cx="29262231" cy="3356224"/>
            <a:chOff x="547209" y="35887020"/>
            <a:chExt cx="29262231" cy="3356224"/>
          </a:xfrm>
        </p:grpSpPr>
        <p:sp>
          <p:nvSpPr>
            <p:cNvPr id="36" name="Rectangle 35">
              <a:extLst>
                <a:ext uri="{FF2B5EF4-FFF2-40B4-BE49-F238E27FC236}">
                  <a16:creationId xmlns:a16="http://schemas.microsoft.com/office/drawing/2014/main" id="{2FFE2BD9-4C76-DCAE-21B5-4E79A3333234}"/>
                </a:ext>
              </a:extLst>
            </p:cNvPr>
            <p:cNvSpPr/>
            <p:nvPr/>
          </p:nvSpPr>
          <p:spPr>
            <a:xfrm>
              <a:off x="547209" y="35887020"/>
              <a:ext cx="29262231" cy="33562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9" name="Groupe 18">
              <a:extLst>
                <a:ext uri="{FF2B5EF4-FFF2-40B4-BE49-F238E27FC236}">
                  <a16:creationId xmlns:a16="http://schemas.microsoft.com/office/drawing/2014/main" id="{7CA2C290-2AED-D875-C675-A40289B9484C}"/>
                </a:ext>
              </a:extLst>
            </p:cNvPr>
            <p:cNvGrpSpPr/>
            <p:nvPr/>
          </p:nvGrpSpPr>
          <p:grpSpPr>
            <a:xfrm>
              <a:off x="821800" y="35887020"/>
              <a:ext cx="28713048" cy="3356224"/>
              <a:chOff x="2491542" y="4398804"/>
              <a:chExt cx="6460749" cy="755187"/>
            </a:xfrm>
          </p:grpSpPr>
          <p:pic>
            <p:nvPicPr>
              <p:cNvPr id="20" name="Image 19">
                <a:extLst>
                  <a:ext uri="{FF2B5EF4-FFF2-40B4-BE49-F238E27FC236}">
                    <a16:creationId xmlns:a16="http://schemas.microsoft.com/office/drawing/2014/main" id="{F540B69B-4A00-05EE-F2C6-D27C8836AA81}"/>
                  </a:ext>
                </a:extLst>
              </p:cNvPr>
              <p:cNvPicPr>
                <a:picLocks noChangeAspect="1"/>
              </p:cNvPicPr>
              <p:nvPr userDrawn="1"/>
            </p:nvPicPr>
            <p:blipFill>
              <a:blip r:embed="rId10" cstate="print">
                <a:extLst>
                  <a:ext uri="{28A0092B-C50C-407E-A947-70E740481C1C}">
                    <a14:useLocalDpi xmlns:a14="http://schemas.microsoft.com/office/drawing/2010/main" val="0"/>
                  </a:ext>
                </a:extLst>
              </a:blip>
              <a:srcRect/>
              <a:stretch/>
            </p:blipFill>
            <p:spPr>
              <a:xfrm>
                <a:off x="6861098" y="4559334"/>
                <a:ext cx="1349616" cy="434126"/>
              </a:xfrm>
              <a:prstGeom prst="rect">
                <a:avLst/>
              </a:prstGeom>
            </p:spPr>
          </p:pic>
          <p:pic>
            <p:nvPicPr>
              <p:cNvPr id="21" name="Image 20">
                <a:extLst>
                  <a:ext uri="{FF2B5EF4-FFF2-40B4-BE49-F238E27FC236}">
                    <a16:creationId xmlns:a16="http://schemas.microsoft.com/office/drawing/2014/main" id="{52643E64-72B1-1B6D-9A8E-5FC4261C4F71}"/>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5876" r="1208"/>
              <a:stretch/>
            </p:blipFill>
            <p:spPr bwMode="auto">
              <a:xfrm>
                <a:off x="5231880" y="4506397"/>
                <a:ext cx="755188"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 6">
                <a:extLst>
                  <a:ext uri="{FF2B5EF4-FFF2-40B4-BE49-F238E27FC236}">
                    <a16:creationId xmlns:a16="http://schemas.microsoft.com/office/drawing/2014/main" id="{06D6C79A-1DC4-ED5F-FC26-E6E77BB649AC}"/>
                  </a:ext>
                </a:extLst>
              </p:cNvPr>
              <p:cNvPicPr>
                <a:picLocks noChangeAspect="1"/>
              </p:cNvPicPr>
              <p:nvPr userDrawn="1"/>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4116020" y="4506397"/>
                <a:ext cx="966877" cy="540000"/>
              </a:xfrm>
              <a:prstGeom prst="rect">
                <a:avLst/>
              </a:prstGeom>
            </p:spPr>
          </p:pic>
          <p:pic>
            <p:nvPicPr>
              <p:cNvPr id="23" name="Image 13">
                <a:extLst>
                  <a:ext uri="{FF2B5EF4-FFF2-40B4-BE49-F238E27FC236}">
                    <a16:creationId xmlns:a16="http://schemas.microsoft.com/office/drawing/2014/main" id="{BD2DF274-8917-A266-353F-C5E23A0A3D3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491542" y="4490822"/>
                <a:ext cx="1475495" cy="540000"/>
              </a:xfrm>
              <a:prstGeom prst="rect">
                <a:avLst/>
              </a:prstGeom>
            </p:spPr>
          </p:pic>
          <p:pic>
            <p:nvPicPr>
              <p:cNvPr id="24" name="Image 23" descr="Une image contenant signe, alimentation&#10;&#10;Description générée automatiquement">
                <a:extLst>
                  <a:ext uri="{FF2B5EF4-FFF2-40B4-BE49-F238E27FC236}">
                    <a16:creationId xmlns:a16="http://schemas.microsoft.com/office/drawing/2014/main" id="{4A8BAD5D-DE4B-426D-33C0-7C4AA4A980DD}"/>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13846" r="9872"/>
              <a:stretch/>
            </p:blipFill>
            <p:spPr>
              <a:xfrm>
                <a:off x="6136051" y="4398804"/>
                <a:ext cx="576064" cy="755187"/>
              </a:xfrm>
              <a:prstGeom prst="rect">
                <a:avLst/>
              </a:prstGeom>
            </p:spPr>
          </p:pic>
          <p:pic>
            <p:nvPicPr>
              <p:cNvPr id="25" name="Image 24">
                <a:extLst>
                  <a:ext uri="{FF2B5EF4-FFF2-40B4-BE49-F238E27FC236}">
                    <a16:creationId xmlns:a16="http://schemas.microsoft.com/office/drawing/2014/main" id="{F0BF3335-4EBC-6812-75B3-B80FCDE69BED}"/>
                  </a:ext>
                </a:extLst>
              </p:cNvPr>
              <p:cNvPicPr>
                <a:picLocks noChangeAspect="1"/>
              </p:cNvPicPr>
              <p:nvPr userDrawn="1"/>
            </p:nvPicPr>
            <p:blipFill>
              <a:blip r:embed="rId15" cstate="print">
                <a:extLst>
                  <a:ext uri="{28A0092B-C50C-407E-A947-70E740481C1C}">
                    <a14:useLocalDpi xmlns:a14="http://schemas.microsoft.com/office/drawing/2010/main" val="0"/>
                  </a:ext>
                </a:extLst>
              </a:blip>
              <a:srcRect/>
              <a:stretch/>
            </p:blipFill>
            <p:spPr>
              <a:xfrm>
                <a:off x="8359699" y="4596396"/>
                <a:ext cx="592592" cy="360000"/>
              </a:xfrm>
              <a:prstGeom prst="rect">
                <a:avLst/>
              </a:prstGeom>
            </p:spPr>
          </p:pic>
        </p:grpSp>
      </p:grpSp>
      <p:pic>
        <p:nvPicPr>
          <p:cNvPr id="27" name="Graphique 26">
            <a:extLst>
              <a:ext uri="{FF2B5EF4-FFF2-40B4-BE49-F238E27FC236}">
                <a16:creationId xmlns:a16="http://schemas.microsoft.com/office/drawing/2014/main" id="{1A6E637A-7E9C-18AB-FFE8-3D8ED21CA21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2155825" y="17181929"/>
            <a:ext cx="4676775" cy="4591050"/>
          </a:xfrm>
          <a:prstGeom prst="rect">
            <a:avLst/>
          </a:prstGeom>
        </p:spPr>
      </p:pic>
      <p:pic>
        <p:nvPicPr>
          <p:cNvPr id="29" name="Graphique 28">
            <a:extLst>
              <a:ext uri="{FF2B5EF4-FFF2-40B4-BE49-F238E27FC236}">
                <a16:creationId xmlns:a16="http://schemas.microsoft.com/office/drawing/2014/main" id="{24D58785-4D06-A238-AE79-B54CDCE417B3}"/>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971250" y="17181929"/>
            <a:ext cx="4676775" cy="4591050"/>
          </a:xfrm>
          <a:prstGeom prst="rect">
            <a:avLst/>
          </a:prstGeom>
        </p:spPr>
      </p:pic>
      <p:pic>
        <p:nvPicPr>
          <p:cNvPr id="31" name="Graphique 30">
            <a:extLst>
              <a:ext uri="{FF2B5EF4-FFF2-40B4-BE49-F238E27FC236}">
                <a16:creationId xmlns:a16="http://schemas.microsoft.com/office/drawing/2014/main" id="{AA2863FC-F368-4842-6337-17509B1A84C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2340400" y="17181929"/>
            <a:ext cx="4676775" cy="4591050"/>
          </a:xfrm>
          <a:prstGeom prst="rect">
            <a:avLst/>
          </a:prstGeom>
        </p:spPr>
      </p:pic>
      <p:pic>
        <p:nvPicPr>
          <p:cNvPr id="32" name="Image 31">
            <a:extLst>
              <a:ext uri="{FF2B5EF4-FFF2-40B4-BE49-F238E27FC236}">
                <a16:creationId xmlns:a16="http://schemas.microsoft.com/office/drawing/2014/main" id="{0488102B-7DA2-D562-3774-F115AF4C6623}"/>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3652124" y="30433575"/>
            <a:ext cx="5998003" cy="1929355"/>
          </a:xfrm>
          <a:prstGeom prst="rect">
            <a:avLst/>
          </a:prstGeom>
        </p:spPr>
      </p:pic>
      <p:pic>
        <p:nvPicPr>
          <p:cNvPr id="33" name="Image 32">
            <a:extLst>
              <a:ext uri="{FF2B5EF4-FFF2-40B4-BE49-F238E27FC236}">
                <a16:creationId xmlns:a16="http://schemas.microsoft.com/office/drawing/2014/main" id="{7C2FC9FA-4471-C372-A009-5DA8C4DD98B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876" r="1208"/>
          <a:stretch/>
        </p:blipFill>
        <p:spPr bwMode="auto">
          <a:xfrm>
            <a:off x="6411507" y="30198311"/>
            <a:ext cx="3356228" cy="2399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age 33" descr="Une image contenant signe, alimentation&#10;&#10;Description générée automatiquement">
            <a:extLst>
              <a:ext uri="{FF2B5EF4-FFF2-40B4-BE49-F238E27FC236}">
                <a16:creationId xmlns:a16="http://schemas.microsoft.com/office/drawing/2014/main" id="{3F29C3F7-81AA-1972-D2E5-BD82D3214684}"/>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3846" r="9872"/>
          <a:stretch/>
        </p:blipFill>
        <p:spPr>
          <a:xfrm>
            <a:off x="10429850" y="29720143"/>
            <a:ext cx="2560160" cy="3356224"/>
          </a:xfrm>
          <a:prstGeom prst="rect">
            <a:avLst/>
          </a:prstGeom>
        </p:spPr>
      </p:pic>
      <p:pic>
        <p:nvPicPr>
          <p:cNvPr id="35" name="Image 34">
            <a:extLst>
              <a:ext uri="{FF2B5EF4-FFF2-40B4-BE49-F238E27FC236}">
                <a16:creationId xmlns:a16="http://schemas.microsoft.com/office/drawing/2014/main" id="{214874F3-1D19-CBB5-265C-BC6E7DB8FB03}"/>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20312250" y="30598287"/>
            <a:ext cx="2633615" cy="1599922"/>
          </a:xfrm>
          <a:prstGeom prst="rect">
            <a:avLst/>
          </a:prstGeom>
        </p:spPr>
      </p:pic>
    </p:spTree>
    <p:extLst>
      <p:ext uri="{BB962C8B-B14F-4D97-AF65-F5344CB8AC3E}">
        <p14:creationId xmlns:p14="http://schemas.microsoft.com/office/powerpoint/2010/main" val="7515733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Image 41" descr="Une image contenant texte, capture d’écran, Police, conception&#10;&#10;Description générée automatiquement">
            <a:extLst>
              <a:ext uri="{FF2B5EF4-FFF2-40B4-BE49-F238E27FC236}">
                <a16:creationId xmlns:a16="http://schemas.microsoft.com/office/drawing/2014/main" id="{41253406-1AAF-54D5-0877-0633238EF7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4591" y="4453479"/>
            <a:ext cx="6681374" cy="4721809"/>
          </a:xfrm>
          <a:prstGeom prst="rect">
            <a:avLst/>
          </a:prstGeom>
        </p:spPr>
      </p:pic>
      <p:pic>
        <p:nvPicPr>
          <p:cNvPr id="44" name="Image 43" descr="Une image contenant texte, capture d’écran, Police&#10;&#10;Description générée automatiquement">
            <a:extLst>
              <a:ext uri="{FF2B5EF4-FFF2-40B4-BE49-F238E27FC236}">
                <a16:creationId xmlns:a16="http://schemas.microsoft.com/office/drawing/2014/main" id="{3C3AF561-7A30-CCF6-D562-44C95AF524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4591" y="9159937"/>
            <a:ext cx="6681374" cy="4721809"/>
          </a:xfrm>
          <a:prstGeom prst="rect">
            <a:avLst/>
          </a:prstGeom>
        </p:spPr>
      </p:pic>
      <p:pic>
        <p:nvPicPr>
          <p:cNvPr id="46" name="Image 45" descr="Une image contenant texte, capture d’écran, Police&#10;&#10;Description générée automatiquement">
            <a:extLst>
              <a:ext uri="{FF2B5EF4-FFF2-40B4-BE49-F238E27FC236}">
                <a16:creationId xmlns:a16="http://schemas.microsoft.com/office/drawing/2014/main" id="{C8645423-E3BE-6A57-959C-5786E1B2A2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2759" y="9159937"/>
            <a:ext cx="6681374" cy="4721809"/>
          </a:xfrm>
          <a:prstGeom prst="rect">
            <a:avLst/>
          </a:prstGeom>
        </p:spPr>
      </p:pic>
      <p:pic>
        <p:nvPicPr>
          <p:cNvPr id="48" name="Image 47" descr="Une image contenant texte, capture d’écran, Police&#10;&#10;Description générée automatiquement">
            <a:extLst>
              <a:ext uri="{FF2B5EF4-FFF2-40B4-BE49-F238E27FC236}">
                <a16:creationId xmlns:a16="http://schemas.microsoft.com/office/drawing/2014/main" id="{EB8B992C-86F8-CE3B-E889-22AF30273B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18942" y="9159937"/>
            <a:ext cx="6681374" cy="4721809"/>
          </a:xfrm>
          <a:prstGeom prst="rect">
            <a:avLst/>
          </a:prstGeom>
        </p:spPr>
      </p:pic>
      <p:pic>
        <p:nvPicPr>
          <p:cNvPr id="50" name="Image 49" descr="Une image contenant texte, capture d’écran, Police, nombre&#10;&#10;Description générée automatiquement">
            <a:extLst>
              <a:ext uri="{FF2B5EF4-FFF2-40B4-BE49-F238E27FC236}">
                <a16:creationId xmlns:a16="http://schemas.microsoft.com/office/drawing/2014/main" id="{94D137A1-9E16-542C-01EA-4AFB82FBA9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998068" y="9157847"/>
            <a:ext cx="6682019" cy="4723899"/>
          </a:xfrm>
          <a:prstGeom prst="rect">
            <a:avLst/>
          </a:prstGeom>
        </p:spPr>
      </p:pic>
      <p:pic>
        <p:nvPicPr>
          <p:cNvPr id="52" name="Image 51" descr="Une image contenant texte, capture d’écran, Police, nombre&#10;&#10;Description générée automatiquement">
            <a:extLst>
              <a:ext uri="{FF2B5EF4-FFF2-40B4-BE49-F238E27FC236}">
                <a16:creationId xmlns:a16="http://schemas.microsoft.com/office/drawing/2014/main" id="{9DF4545C-DDB6-B07F-7CE0-56D507102B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54591" y="13851045"/>
            <a:ext cx="6682019" cy="4723899"/>
          </a:xfrm>
          <a:prstGeom prst="rect">
            <a:avLst/>
          </a:prstGeom>
        </p:spPr>
      </p:pic>
      <p:pic>
        <p:nvPicPr>
          <p:cNvPr id="54" name="Image 53" descr="Une image contenant texte, capture d’écran, Police, document&#10;&#10;Description générée automatiquement">
            <a:extLst>
              <a:ext uri="{FF2B5EF4-FFF2-40B4-BE49-F238E27FC236}">
                <a16:creationId xmlns:a16="http://schemas.microsoft.com/office/drawing/2014/main" id="{4DFBFEF7-1501-7650-E5CD-8AA7152689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32759" y="13853135"/>
            <a:ext cx="6681374" cy="4721809"/>
          </a:xfrm>
          <a:prstGeom prst="rect">
            <a:avLst/>
          </a:prstGeom>
        </p:spPr>
      </p:pic>
      <p:pic>
        <p:nvPicPr>
          <p:cNvPr id="56" name="Image 55" descr="Une image contenant texte, capture d’écran, Police, document&#10;&#10;Description générée automatiquement">
            <a:extLst>
              <a:ext uri="{FF2B5EF4-FFF2-40B4-BE49-F238E27FC236}">
                <a16:creationId xmlns:a16="http://schemas.microsoft.com/office/drawing/2014/main" id="{EB036CD1-42F7-B0B5-6D1A-6728C2CB181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318942" y="13853135"/>
            <a:ext cx="6681374" cy="4721809"/>
          </a:xfrm>
          <a:prstGeom prst="rect">
            <a:avLst/>
          </a:prstGeom>
        </p:spPr>
      </p:pic>
      <p:pic>
        <p:nvPicPr>
          <p:cNvPr id="58" name="Image 57" descr="Une image contenant texte, capture d’écran, Police&#10;&#10;Description générée automatiquement">
            <a:extLst>
              <a:ext uri="{FF2B5EF4-FFF2-40B4-BE49-F238E27FC236}">
                <a16:creationId xmlns:a16="http://schemas.microsoft.com/office/drawing/2014/main" id="{83F426FB-2868-A292-16D3-9F3883A36BE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998068" y="13853071"/>
            <a:ext cx="6686173" cy="4721873"/>
          </a:xfrm>
          <a:prstGeom prst="rect">
            <a:avLst/>
          </a:prstGeom>
        </p:spPr>
      </p:pic>
      <p:pic>
        <p:nvPicPr>
          <p:cNvPr id="60" name="Image 59" descr="Une image contenant texte, capture d’écran, Police&#10;&#10;Description générée automatiquement">
            <a:extLst>
              <a:ext uri="{FF2B5EF4-FFF2-40B4-BE49-F238E27FC236}">
                <a16:creationId xmlns:a16="http://schemas.microsoft.com/office/drawing/2014/main" id="{0A47246E-ED7D-7EB9-530F-BFA27B4C7A1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54591" y="18574833"/>
            <a:ext cx="6681374" cy="4721809"/>
          </a:xfrm>
          <a:prstGeom prst="rect">
            <a:avLst/>
          </a:prstGeom>
        </p:spPr>
      </p:pic>
      <p:pic>
        <p:nvPicPr>
          <p:cNvPr id="62" name="Image 61" descr="Une image contenant texte, capture d’écran, Police, document&#10;&#10;Description générée automatiquement">
            <a:extLst>
              <a:ext uri="{FF2B5EF4-FFF2-40B4-BE49-F238E27FC236}">
                <a16:creationId xmlns:a16="http://schemas.microsoft.com/office/drawing/2014/main" id="{30F0DEA7-8332-44B8-1CD0-229588D25DA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32759" y="18574833"/>
            <a:ext cx="6681374" cy="4721809"/>
          </a:xfrm>
          <a:prstGeom prst="rect">
            <a:avLst/>
          </a:prstGeom>
        </p:spPr>
      </p:pic>
      <p:pic>
        <p:nvPicPr>
          <p:cNvPr id="64" name="Image 63" descr="Une image contenant texte, capture d’écran, Police, document&#10;&#10;Description générée automatiquement">
            <a:extLst>
              <a:ext uri="{FF2B5EF4-FFF2-40B4-BE49-F238E27FC236}">
                <a16:creationId xmlns:a16="http://schemas.microsoft.com/office/drawing/2014/main" id="{72745637-8EA5-3A29-FAEB-47637EDF018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18942" y="18574833"/>
            <a:ext cx="6681374" cy="4721809"/>
          </a:xfrm>
          <a:prstGeom prst="rect">
            <a:avLst/>
          </a:prstGeom>
        </p:spPr>
      </p:pic>
      <p:pic>
        <p:nvPicPr>
          <p:cNvPr id="66" name="Image 65" descr="Une image contenant texte, capture d’écran, Police, document&#10;&#10;Description générée automatiquement">
            <a:extLst>
              <a:ext uri="{FF2B5EF4-FFF2-40B4-BE49-F238E27FC236}">
                <a16:creationId xmlns:a16="http://schemas.microsoft.com/office/drawing/2014/main" id="{31B84251-BD1B-FBF5-8904-ABD9ECB8E12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998068" y="18574833"/>
            <a:ext cx="6681374" cy="4721809"/>
          </a:xfrm>
          <a:prstGeom prst="rect">
            <a:avLst/>
          </a:prstGeom>
        </p:spPr>
      </p:pic>
      <p:pic>
        <p:nvPicPr>
          <p:cNvPr id="68" name="Image 67" descr="Une image contenant texte, capture d’écran, Police&#10;&#10;Description générée automatiquement">
            <a:extLst>
              <a:ext uri="{FF2B5EF4-FFF2-40B4-BE49-F238E27FC236}">
                <a16:creationId xmlns:a16="http://schemas.microsoft.com/office/drawing/2014/main" id="{8B8BEC0C-E455-B5F3-EAF9-42FD6B803D6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54591" y="23261236"/>
            <a:ext cx="6681374" cy="4721809"/>
          </a:xfrm>
          <a:prstGeom prst="rect">
            <a:avLst/>
          </a:prstGeom>
        </p:spPr>
      </p:pic>
      <p:pic>
        <p:nvPicPr>
          <p:cNvPr id="70" name="Image 69" descr="Une image contenant texte, capture d’écran, Police&#10;&#10;Description générée automatiquement">
            <a:extLst>
              <a:ext uri="{FF2B5EF4-FFF2-40B4-BE49-F238E27FC236}">
                <a16:creationId xmlns:a16="http://schemas.microsoft.com/office/drawing/2014/main" id="{85F58936-B5C3-CDD5-6B0A-1BD05E60220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632759" y="23261236"/>
            <a:ext cx="6681374" cy="4721809"/>
          </a:xfrm>
          <a:prstGeom prst="rect">
            <a:avLst/>
          </a:prstGeom>
        </p:spPr>
      </p:pic>
      <p:pic>
        <p:nvPicPr>
          <p:cNvPr id="72" name="Image 71" descr="Une image contenant texte, capture d’écran, diagramme, Parallèle&#10;&#10;Description générée automatiquement">
            <a:extLst>
              <a:ext uri="{FF2B5EF4-FFF2-40B4-BE49-F238E27FC236}">
                <a16:creationId xmlns:a16="http://schemas.microsoft.com/office/drawing/2014/main" id="{412369C8-888F-4748-8556-A6D26335C5F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318942" y="23256918"/>
            <a:ext cx="6684580" cy="4726127"/>
          </a:xfrm>
          <a:prstGeom prst="rect">
            <a:avLst/>
          </a:prstGeom>
        </p:spPr>
      </p:pic>
      <p:pic>
        <p:nvPicPr>
          <p:cNvPr id="74" name="Image 73" descr="Une image contenant texte, capture d’écran, Police, document&#10;&#10;Description générée automatiquement">
            <a:extLst>
              <a:ext uri="{FF2B5EF4-FFF2-40B4-BE49-F238E27FC236}">
                <a16:creationId xmlns:a16="http://schemas.microsoft.com/office/drawing/2014/main" id="{E09B60DE-8E49-CE1A-4BBB-DF7C45EE3FC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1998068" y="23261236"/>
            <a:ext cx="6681374" cy="4721809"/>
          </a:xfrm>
          <a:prstGeom prst="rect">
            <a:avLst/>
          </a:prstGeom>
        </p:spPr>
      </p:pic>
      <p:pic>
        <p:nvPicPr>
          <p:cNvPr id="76" name="Image 75" descr="Une image contenant texte, capture d’écran, Police, document&#10;&#10;Description générée automatiquement">
            <a:extLst>
              <a:ext uri="{FF2B5EF4-FFF2-40B4-BE49-F238E27FC236}">
                <a16:creationId xmlns:a16="http://schemas.microsoft.com/office/drawing/2014/main" id="{21C25AA2-13C2-FD65-B5CF-B40DF7D1A13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954591" y="27979593"/>
            <a:ext cx="6681374" cy="4721809"/>
          </a:xfrm>
          <a:prstGeom prst="rect">
            <a:avLst/>
          </a:prstGeom>
        </p:spPr>
      </p:pic>
      <p:pic>
        <p:nvPicPr>
          <p:cNvPr id="78" name="Image 77" descr="Une image contenant texte, capture d’écran, Police, document&#10;&#10;Description générée automatiquement">
            <a:extLst>
              <a:ext uri="{FF2B5EF4-FFF2-40B4-BE49-F238E27FC236}">
                <a16:creationId xmlns:a16="http://schemas.microsoft.com/office/drawing/2014/main" id="{9552FC64-14CA-42A4-E607-BA410B4EF55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632759" y="27979593"/>
            <a:ext cx="6681374" cy="4721809"/>
          </a:xfrm>
          <a:prstGeom prst="rect">
            <a:avLst/>
          </a:prstGeom>
        </p:spPr>
      </p:pic>
      <p:pic>
        <p:nvPicPr>
          <p:cNvPr id="80" name="Image 79" descr="Une image contenant texte, capture d’écran, Police, nombre&#10;&#10;Description générée automatiquement">
            <a:extLst>
              <a:ext uri="{FF2B5EF4-FFF2-40B4-BE49-F238E27FC236}">
                <a16:creationId xmlns:a16="http://schemas.microsoft.com/office/drawing/2014/main" id="{0D2E2CC6-6E88-06D7-3019-1589B9B392B2}"/>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318942" y="27979593"/>
            <a:ext cx="6681374" cy="4721809"/>
          </a:xfrm>
          <a:prstGeom prst="rect">
            <a:avLst/>
          </a:prstGeom>
        </p:spPr>
      </p:pic>
      <p:pic>
        <p:nvPicPr>
          <p:cNvPr id="82" name="Image 81" descr="Une image contenant texte, capture d’écran, Police&#10;&#10;Description générée automatiquement">
            <a:extLst>
              <a:ext uri="{FF2B5EF4-FFF2-40B4-BE49-F238E27FC236}">
                <a16:creationId xmlns:a16="http://schemas.microsoft.com/office/drawing/2014/main" id="{25765CC2-04AC-4A1A-CDBB-4D2B3F9F685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1998068" y="27979593"/>
            <a:ext cx="6681374" cy="4721809"/>
          </a:xfrm>
          <a:prstGeom prst="rect">
            <a:avLst/>
          </a:prstGeom>
        </p:spPr>
      </p:pic>
      <p:pic>
        <p:nvPicPr>
          <p:cNvPr id="84" name="Image 83" descr="Une image contenant texte, capture d’écran, Police, document&#10;&#10;Description générée automatiquement">
            <a:extLst>
              <a:ext uri="{FF2B5EF4-FFF2-40B4-BE49-F238E27FC236}">
                <a16:creationId xmlns:a16="http://schemas.microsoft.com/office/drawing/2014/main" id="{2EE8D11A-E8A6-8217-6D95-BDC02D32C91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954591" y="32701405"/>
            <a:ext cx="6681374" cy="4721809"/>
          </a:xfrm>
          <a:prstGeom prst="rect">
            <a:avLst/>
          </a:prstGeom>
        </p:spPr>
      </p:pic>
      <p:pic>
        <p:nvPicPr>
          <p:cNvPr id="86" name="Image 85" descr="Une image contenant texte, capture d’écran, Police, document&#10;&#10;Description générée automatiquement">
            <a:extLst>
              <a:ext uri="{FF2B5EF4-FFF2-40B4-BE49-F238E27FC236}">
                <a16:creationId xmlns:a16="http://schemas.microsoft.com/office/drawing/2014/main" id="{B41E8135-CA72-A9FE-CB8B-A3089A2CC754}"/>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632759" y="32701405"/>
            <a:ext cx="6681374" cy="4721809"/>
          </a:xfrm>
          <a:prstGeom prst="rect">
            <a:avLst/>
          </a:prstGeom>
        </p:spPr>
      </p:pic>
      <p:pic>
        <p:nvPicPr>
          <p:cNvPr id="88" name="Image 87" descr="Une image contenant texte, capture d’écran, Police, document&#10;&#10;Description générée automatiquement">
            <a:extLst>
              <a:ext uri="{FF2B5EF4-FFF2-40B4-BE49-F238E27FC236}">
                <a16:creationId xmlns:a16="http://schemas.microsoft.com/office/drawing/2014/main" id="{C12008C5-B146-B886-91DB-D3D6A6C8408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5318942" y="32701405"/>
            <a:ext cx="6681374" cy="4721809"/>
          </a:xfrm>
          <a:prstGeom prst="rect">
            <a:avLst/>
          </a:prstGeom>
        </p:spPr>
      </p:pic>
      <p:pic>
        <p:nvPicPr>
          <p:cNvPr id="90" name="Image 89" descr="Une image contenant texte, capture d’écran, Police&#10;&#10;Description générée automatiquement">
            <a:extLst>
              <a:ext uri="{FF2B5EF4-FFF2-40B4-BE49-F238E27FC236}">
                <a16:creationId xmlns:a16="http://schemas.microsoft.com/office/drawing/2014/main" id="{13D03881-ED70-0F49-901F-4D1C54DF1BDD}"/>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1998068" y="32701405"/>
            <a:ext cx="6681374" cy="4721809"/>
          </a:xfrm>
          <a:prstGeom prst="rect">
            <a:avLst/>
          </a:prstGeom>
        </p:spPr>
      </p:pic>
    </p:spTree>
    <p:extLst>
      <p:ext uri="{BB962C8B-B14F-4D97-AF65-F5344CB8AC3E}">
        <p14:creationId xmlns:p14="http://schemas.microsoft.com/office/powerpoint/2010/main" val="59524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570DB2D6-A465-9443-59C7-7B69917B0027}"/>
              </a:ext>
            </a:extLst>
          </p:cNvPr>
          <p:cNvGrpSpPr/>
          <p:nvPr/>
        </p:nvGrpSpPr>
        <p:grpSpPr>
          <a:xfrm>
            <a:off x="507510" y="5960227"/>
            <a:ext cx="9724200" cy="10800000"/>
            <a:chOff x="9651510" y="26839027"/>
            <a:chExt cx="9724200" cy="10800000"/>
          </a:xfrm>
        </p:grpSpPr>
        <p:grpSp>
          <p:nvGrpSpPr>
            <p:cNvPr id="7" name="Groupe 6">
              <a:extLst>
                <a:ext uri="{FF2B5EF4-FFF2-40B4-BE49-F238E27FC236}">
                  <a16:creationId xmlns:a16="http://schemas.microsoft.com/office/drawing/2014/main" id="{DA39534D-C027-D0F3-3C52-926709AC143E}"/>
                </a:ext>
              </a:extLst>
            </p:cNvPr>
            <p:cNvGrpSpPr/>
            <p:nvPr/>
          </p:nvGrpSpPr>
          <p:grpSpPr>
            <a:xfrm>
              <a:off x="9655710" y="26839027"/>
              <a:ext cx="9720000" cy="10800000"/>
              <a:chOff x="476827" y="6017604"/>
              <a:chExt cx="9720000" cy="10800000"/>
            </a:xfrm>
          </p:grpSpPr>
          <p:grpSp>
            <p:nvGrpSpPr>
              <p:cNvPr id="9" name="Groupe 8">
                <a:extLst>
                  <a:ext uri="{FF2B5EF4-FFF2-40B4-BE49-F238E27FC236}">
                    <a16:creationId xmlns:a16="http://schemas.microsoft.com/office/drawing/2014/main" id="{470AE2B7-A0DB-696E-0626-84B0D760DAD0}"/>
                  </a:ext>
                </a:extLst>
              </p:cNvPr>
              <p:cNvGrpSpPr/>
              <p:nvPr/>
            </p:nvGrpSpPr>
            <p:grpSpPr>
              <a:xfrm>
                <a:off x="476827" y="6017604"/>
                <a:ext cx="9720000" cy="10800000"/>
                <a:chOff x="476827" y="6017604"/>
                <a:chExt cx="9720000" cy="10800000"/>
              </a:xfrm>
            </p:grpSpPr>
            <p:sp>
              <p:nvSpPr>
                <p:cNvPr id="12" name="Rectangle 11">
                  <a:extLst>
                    <a:ext uri="{FF2B5EF4-FFF2-40B4-BE49-F238E27FC236}">
                      <a16:creationId xmlns:a16="http://schemas.microsoft.com/office/drawing/2014/main" id="{0863828D-4250-47FD-39E1-CC1B5BEB317C}"/>
                    </a:ext>
                  </a:extLst>
                </p:cNvPr>
                <p:cNvSpPr/>
                <p:nvPr/>
              </p:nvSpPr>
              <p:spPr>
                <a:xfrm>
                  <a:off x="476827" y="6017604"/>
                  <a:ext cx="9720000" cy="10800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6BBC5BCB-F5A5-4126-71ED-7A03C5543B69}"/>
                    </a:ext>
                  </a:extLst>
                </p:cNvPr>
                <p:cNvSpPr/>
                <p:nvPr/>
              </p:nvSpPr>
              <p:spPr>
                <a:xfrm>
                  <a:off x="476827" y="6017604"/>
                  <a:ext cx="9720000" cy="180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grpSp>
          <p:sp>
            <p:nvSpPr>
              <p:cNvPr id="10" name="Larme 9">
                <a:extLst>
                  <a:ext uri="{FF2B5EF4-FFF2-40B4-BE49-F238E27FC236}">
                    <a16:creationId xmlns:a16="http://schemas.microsoft.com/office/drawing/2014/main" id="{ED6BF9B8-683A-3B32-E8F0-675E5F2C421B}"/>
                  </a:ext>
                </a:extLst>
              </p:cNvPr>
              <p:cNvSpPr/>
              <p:nvPr/>
            </p:nvSpPr>
            <p:spPr>
              <a:xfrm>
                <a:off x="568127" y="6226632"/>
                <a:ext cx="1440000" cy="1440000"/>
              </a:xfrm>
              <a:prstGeom prst="teardrop">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8800" dirty="0">
                    <a:latin typeface="Arial" panose="020B0604020202020204" pitchFamily="34" charset="0"/>
                    <a:cs typeface="Arial" panose="020B0604020202020204" pitchFamily="34" charset="0"/>
                  </a:rPr>
                  <a:t>1</a:t>
                </a:r>
              </a:p>
            </p:txBody>
          </p:sp>
          <p:sp>
            <p:nvSpPr>
              <p:cNvPr id="11" name="ZoneTexte 80">
                <a:extLst>
                  <a:ext uri="{FF2B5EF4-FFF2-40B4-BE49-F238E27FC236}">
                    <a16:creationId xmlns:a16="http://schemas.microsoft.com/office/drawing/2014/main" id="{F4741B17-C7DD-591A-79D2-C865D5A16BC1}"/>
                  </a:ext>
                </a:extLst>
              </p:cNvPr>
              <p:cNvSpPr txBox="1">
                <a:spLocks noChangeArrowheads="1"/>
              </p:cNvSpPr>
              <p:nvPr/>
            </p:nvSpPr>
            <p:spPr bwMode="auto">
              <a:xfrm>
                <a:off x="2142698" y="6392634"/>
                <a:ext cx="7920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6600" dirty="0">
                    <a:solidFill>
                      <a:schemeClr val="bg1"/>
                    </a:solidFill>
                  </a:rPr>
                  <a:t>INTRODUCTION</a:t>
                </a:r>
              </a:p>
            </p:txBody>
          </p:sp>
        </p:grpSp>
        <p:sp>
          <p:nvSpPr>
            <p:cNvPr id="8" name="ZoneTexte 103">
              <a:extLst>
                <a:ext uri="{FF2B5EF4-FFF2-40B4-BE49-F238E27FC236}">
                  <a16:creationId xmlns:a16="http://schemas.microsoft.com/office/drawing/2014/main" id="{A7FD5F93-EB28-29AD-64E7-CB7D73F61455}"/>
                </a:ext>
              </a:extLst>
            </p:cNvPr>
            <p:cNvSpPr txBox="1">
              <a:spLocks noChangeArrowheads="1"/>
            </p:cNvSpPr>
            <p:nvPr/>
          </p:nvSpPr>
          <p:spPr bwMode="auto">
            <a:xfrm>
              <a:off x="9651510" y="28639027"/>
              <a:ext cx="9720000" cy="90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en-US" sz="4000" dirty="0">
                  <a:solidFill>
                    <a:schemeClr val="bg1"/>
                  </a:solidFill>
                  <a:latin typeface="Arial" panose="020B0604020202020204" pitchFamily="34" charset="0"/>
                  <a:cs typeface="Arial" panose="020B0604020202020204" pitchFamily="34" charset="0"/>
                </a:rPr>
                <a:t>In a world where Siri can set your timer and Alexa can DJ your party, it's no surprise that artificial intelligence (AI) has also decided to join the ranks of sports enthusiasts. This paper takes you on a whimsical journey through the intersection of AI and sports science, uncovering the astonishing applications of AI in the world of athleticism. We'll dive into how machines and algorithms are becoming MVPs in enhancing athletic performance and ponder the day when AI may demand a signing bonus in the NBA.</a:t>
              </a:r>
            </a:p>
            <a:p>
              <a:pPr algn="just">
                <a:defRPr/>
              </a:pPr>
              <a:endParaRPr lang="fr-FR" sz="4000" dirty="0">
                <a:solidFill>
                  <a:schemeClr val="bg1"/>
                </a:solidFill>
                <a:latin typeface="Arial" panose="020B0604020202020204" pitchFamily="34" charset="0"/>
                <a:cs typeface="Arial" panose="020B0604020202020204" pitchFamily="34" charset="0"/>
              </a:endParaRPr>
            </a:p>
          </p:txBody>
        </p:sp>
      </p:grpSp>
      <p:grpSp>
        <p:nvGrpSpPr>
          <p:cNvPr id="14" name="Groupe 13">
            <a:extLst>
              <a:ext uri="{FF2B5EF4-FFF2-40B4-BE49-F238E27FC236}">
                <a16:creationId xmlns:a16="http://schemas.microsoft.com/office/drawing/2014/main" id="{55D40016-BC1C-CB15-BD0B-A9173DC4E28D}"/>
              </a:ext>
            </a:extLst>
          </p:cNvPr>
          <p:cNvGrpSpPr/>
          <p:nvPr/>
        </p:nvGrpSpPr>
        <p:grpSpPr>
          <a:xfrm>
            <a:off x="10318810" y="5960227"/>
            <a:ext cx="19440000" cy="10800000"/>
            <a:chOff x="5404112" y="480100"/>
            <a:chExt cx="19440000" cy="10800000"/>
          </a:xfrm>
        </p:grpSpPr>
        <p:grpSp>
          <p:nvGrpSpPr>
            <p:cNvPr id="15" name="Groupe 14">
              <a:extLst>
                <a:ext uri="{FF2B5EF4-FFF2-40B4-BE49-F238E27FC236}">
                  <a16:creationId xmlns:a16="http://schemas.microsoft.com/office/drawing/2014/main" id="{6EEF0462-5E4F-9A7A-4EEF-6D434CAF04FE}"/>
                </a:ext>
              </a:extLst>
            </p:cNvPr>
            <p:cNvGrpSpPr/>
            <p:nvPr/>
          </p:nvGrpSpPr>
          <p:grpSpPr>
            <a:xfrm>
              <a:off x="5404112" y="480100"/>
              <a:ext cx="19440000" cy="10800000"/>
              <a:chOff x="10331398" y="6017604"/>
              <a:chExt cx="19440000" cy="10800000"/>
            </a:xfrm>
          </p:grpSpPr>
          <p:sp>
            <p:nvSpPr>
              <p:cNvPr id="17" name="Rectangle 16">
                <a:extLst>
                  <a:ext uri="{FF2B5EF4-FFF2-40B4-BE49-F238E27FC236}">
                    <a16:creationId xmlns:a16="http://schemas.microsoft.com/office/drawing/2014/main" id="{A7F16AD0-3A4D-2A8E-347D-9A1236E260A4}"/>
                  </a:ext>
                </a:extLst>
              </p:cNvPr>
              <p:cNvSpPr/>
              <p:nvPr/>
            </p:nvSpPr>
            <p:spPr>
              <a:xfrm>
                <a:off x="10331398" y="6017604"/>
                <a:ext cx="19440000" cy="1080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B02ADAD4-5357-18C7-08A4-F63FD9B4EFF6}"/>
                  </a:ext>
                </a:extLst>
              </p:cNvPr>
              <p:cNvSpPr/>
              <p:nvPr/>
            </p:nvSpPr>
            <p:spPr>
              <a:xfrm>
                <a:off x="10331398" y="6017604"/>
                <a:ext cx="19440000" cy="180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19" name="Larme 18">
                <a:extLst>
                  <a:ext uri="{FF2B5EF4-FFF2-40B4-BE49-F238E27FC236}">
                    <a16:creationId xmlns:a16="http://schemas.microsoft.com/office/drawing/2014/main" id="{23303D18-B854-CF38-55C9-23801AADA97A}"/>
                  </a:ext>
                </a:extLst>
              </p:cNvPr>
              <p:cNvSpPr/>
              <p:nvPr/>
            </p:nvSpPr>
            <p:spPr>
              <a:xfrm>
                <a:off x="10422256" y="6226632"/>
                <a:ext cx="1440000" cy="1440000"/>
              </a:xfrm>
              <a:prstGeom prst="teardrop">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8800" dirty="0">
                    <a:latin typeface="Arial" panose="020B0604020202020204" pitchFamily="34" charset="0"/>
                    <a:cs typeface="Arial" panose="020B0604020202020204" pitchFamily="34" charset="0"/>
                  </a:rPr>
                  <a:t>2</a:t>
                </a:r>
              </a:p>
            </p:txBody>
          </p:sp>
          <p:sp>
            <p:nvSpPr>
              <p:cNvPr id="20" name="ZoneTexte 80">
                <a:extLst>
                  <a:ext uri="{FF2B5EF4-FFF2-40B4-BE49-F238E27FC236}">
                    <a16:creationId xmlns:a16="http://schemas.microsoft.com/office/drawing/2014/main" id="{8CDE2A13-B2B2-D32A-5F27-46EA4FE6C30B}"/>
                  </a:ext>
                </a:extLst>
              </p:cNvPr>
              <p:cNvSpPr txBox="1">
                <a:spLocks noChangeArrowheads="1"/>
              </p:cNvSpPr>
              <p:nvPr/>
            </p:nvSpPr>
            <p:spPr bwMode="auto">
              <a:xfrm>
                <a:off x="11996825" y="6392634"/>
                <a:ext cx="17640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6600" dirty="0">
                    <a:solidFill>
                      <a:schemeClr val="bg1"/>
                    </a:solidFill>
                  </a:rPr>
                  <a:t>MATERIALS &amp; METHODS</a:t>
                </a:r>
              </a:p>
            </p:txBody>
          </p:sp>
        </p:grpSp>
        <p:sp>
          <p:nvSpPr>
            <p:cNvPr id="16" name="ZoneTexte 103">
              <a:extLst>
                <a:ext uri="{FF2B5EF4-FFF2-40B4-BE49-F238E27FC236}">
                  <a16:creationId xmlns:a16="http://schemas.microsoft.com/office/drawing/2014/main" id="{AE8B6A92-2FDC-A3BE-9FE1-32A52D0FC486}"/>
                </a:ext>
              </a:extLst>
            </p:cNvPr>
            <p:cNvSpPr txBox="1">
              <a:spLocks noChangeArrowheads="1"/>
            </p:cNvSpPr>
            <p:nvPr/>
          </p:nvSpPr>
          <p:spPr bwMode="auto">
            <a:xfrm>
              <a:off x="5404112" y="2280100"/>
              <a:ext cx="10611962" cy="9000000"/>
            </a:xfrm>
            <a:prstGeom prst="rect">
              <a:avLst/>
            </a:prstGeom>
            <a:noFill/>
            <a:ln w="9525">
              <a:noFill/>
              <a:miter lim="800000"/>
              <a:headEnd/>
              <a:tailEnd/>
            </a:ln>
          </p:spPr>
          <p:txBody>
            <a:bodyPr wrap="square" numCol="1" spcCol="360000">
              <a:noAutofit/>
            </a:bodyPr>
            <a:lstStyle/>
            <a:p>
              <a:pPr algn="just">
                <a:defRPr/>
              </a:pPr>
              <a:r>
                <a:rPr lang="en-US" sz="4000" b="1" dirty="0">
                  <a:latin typeface="Arial" panose="020B0604020202020204" pitchFamily="34" charset="0"/>
                  <a:cs typeface="Arial" panose="020B0604020202020204" pitchFamily="34" charset="0"/>
                </a:rPr>
                <a:t>AI-Enhanced Injury Prevention</a:t>
              </a:r>
              <a:endParaRPr lang="en-US" sz="4000" dirty="0">
                <a:latin typeface="Arial" panose="020B0604020202020204" pitchFamily="34" charset="0"/>
                <a:cs typeface="Arial" panose="020B0604020202020204" pitchFamily="34" charset="0"/>
              </a:endParaRPr>
            </a:p>
            <a:p>
              <a:pPr algn="just">
                <a:defRPr/>
              </a:pPr>
              <a:r>
                <a:rPr lang="en-US" sz="4000" dirty="0">
                  <a:latin typeface="Arial" panose="020B0604020202020204" pitchFamily="34" charset="0"/>
                  <a:cs typeface="Arial" panose="020B0604020202020204" pitchFamily="34" charset="0"/>
                </a:rPr>
                <a:t>It seems that AI has developed a knack for being the overprotective parent of the sports world. Machine learning algorithms are now on the lookout for athletes, analyzing their every move, and predicting when they might stub a toe or twist an ankle. Like an overzealous bodyguard, AI sends out injury alerts, telling athletes, "I've got my eye on you!" </a:t>
              </a:r>
            </a:p>
            <a:p>
              <a:pPr algn="just">
                <a:defRPr/>
              </a:pPr>
              <a:r>
                <a:rPr lang="en-US" sz="4000" dirty="0">
                  <a:latin typeface="Arial" panose="020B0604020202020204" pitchFamily="34" charset="0"/>
                  <a:cs typeface="Arial" panose="020B0604020202020204" pitchFamily="34" charset="0"/>
                </a:rPr>
                <a:t>This technology has indeed extended the careers of many athletes, and soon we might see AI making appearances in the locker rooms with a clipboard.</a:t>
              </a:r>
              <a:endParaRPr lang="fr-FR" sz="4000" dirty="0">
                <a:latin typeface="Arial" panose="020B0604020202020204" pitchFamily="34" charset="0"/>
                <a:cs typeface="Arial" panose="020B0604020202020204" pitchFamily="34" charset="0"/>
              </a:endParaRPr>
            </a:p>
          </p:txBody>
        </p:sp>
      </p:grpSp>
      <p:grpSp>
        <p:nvGrpSpPr>
          <p:cNvPr id="21" name="Groupe 20">
            <a:extLst>
              <a:ext uri="{FF2B5EF4-FFF2-40B4-BE49-F238E27FC236}">
                <a16:creationId xmlns:a16="http://schemas.microsoft.com/office/drawing/2014/main" id="{AFF440E7-D98A-CB1C-362A-ABF532D9A176}"/>
              </a:ext>
            </a:extLst>
          </p:cNvPr>
          <p:cNvGrpSpPr/>
          <p:nvPr/>
        </p:nvGrpSpPr>
        <p:grpSpPr>
          <a:xfrm>
            <a:off x="507510" y="16969255"/>
            <a:ext cx="19440000" cy="21600001"/>
            <a:chOff x="5404112" y="10586800"/>
            <a:chExt cx="19440000" cy="21600001"/>
          </a:xfrm>
        </p:grpSpPr>
        <p:grpSp>
          <p:nvGrpSpPr>
            <p:cNvPr id="22" name="Groupe 21">
              <a:extLst>
                <a:ext uri="{FF2B5EF4-FFF2-40B4-BE49-F238E27FC236}">
                  <a16:creationId xmlns:a16="http://schemas.microsoft.com/office/drawing/2014/main" id="{850FA6ED-52A6-D797-5632-628DBE4AA569}"/>
                </a:ext>
              </a:extLst>
            </p:cNvPr>
            <p:cNvGrpSpPr/>
            <p:nvPr/>
          </p:nvGrpSpPr>
          <p:grpSpPr>
            <a:xfrm>
              <a:off x="5404112" y="10586800"/>
              <a:ext cx="19440000" cy="21600000"/>
              <a:chOff x="476827" y="16971936"/>
              <a:chExt cx="19440000" cy="21600000"/>
            </a:xfrm>
          </p:grpSpPr>
          <p:sp>
            <p:nvSpPr>
              <p:cNvPr id="27" name="Rectangle 26">
                <a:extLst>
                  <a:ext uri="{FF2B5EF4-FFF2-40B4-BE49-F238E27FC236}">
                    <a16:creationId xmlns:a16="http://schemas.microsoft.com/office/drawing/2014/main" id="{16BE17B5-17EA-415A-8070-01EDBFCC5387}"/>
                  </a:ext>
                </a:extLst>
              </p:cNvPr>
              <p:cNvSpPr/>
              <p:nvPr/>
            </p:nvSpPr>
            <p:spPr>
              <a:xfrm>
                <a:off x="476827" y="16971936"/>
                <a:ext cx="19440000" cy="2160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4AD4C07C-26E4-6480-9596-6784A70B96B1}"/>
                  </a:ext>
                </a:extLst>
              </p:cNvPr>
              <p:cNvSpPr/>
              <p:nvPr/>
            </p:nvSpPr>
            <p:spPr>
              <a:xfrm>
                <a:off x="476827" y="16971936"/>
                <a:ext cx="19440000" cy="180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29" name="Larme 28">
                <a:extLst>
                  <a:ext uri="{FF2B5EF4-FFF2-40B4-BE49-F238E27FC236}">
                    <a16:creationId xmlns:a16="http://schemas.microsoft.com/office/drawing/2014/main" id="{2803E3B2-FC86-B9D2-A6E2-FF888BDB4CC8}"/>
                  </a:ext>
                </a:extLst>
              </p:cNvPr>
              <p:cNvSpPr/>
              <p:nvPr/>
            </p:nvSpPr>
            <p:spPr>
              <a:xfrm>
                <a:off x="568127" y="17185839"/>
                <a:ext cx="1440000" cy="1440000"/>
              </a:xfrm>
              <a:prstGeom prst="teardrop">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8800" dirty="0">
                    <a:latin typeface="Arial" panose="020B0604020202020204" pitchFamily="34" charset="0"/>
                    <a:cs typeface="Arial" panose="020B0604020202020204" pitchFamily="34" charset="0"/>
                  </a:rPr>
                  <a:t>3</a:t>
                </a:r>
              </a:p>
            </p:txBody>
          </p:sp>
          <p:sp>
            <p:nvSpPr>
              <p:cNvPr id="30" name="ZoneTexte 80">
                <a:extLst>
                  <a:ext uri="{FF2B5EF4-FFF2-40B4-BE49-F238E27FC236}">
                    <a16:creationId xmlns:a16="http://schemas.microsoft.com/office/drawing/2014/main" id="{00F26E00-F251-0441-E799-BAF01105635B}"/>
                  </a:ext>
                </a:extLst>
              </p:cNvPr>
              <p:cNvSpPr txBox="1">
                <a:spLocks noChangeArrowheads="1"/>
              </p:cNvSpPr>
              <p:nvPr/>
            </p:nvSpPr>
            <p:spPr bwMode="auto">
              <a:xfrm>
                <a:off x="2142696" y="17351841"/>
                <a:ext cx="17640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6600" dirty="0">
                    <a:solidFill>
                      <a:schemeClr val="bg1"/>
                    </a:solidFill>
                  </a:rPr>
                  <a:t>RESULTS</a:t>
                </a:r>
              </a:p>
            </p:txBody>
          </p:sp>
        </p:grpSp>
        <p:sp>
          <p:nvSpPr>
            <p:cNvPr id="23" name="ZoneTexte 103">
              <a:extLst>
                <a:ext uri="{FF2B5EF4-FFF2-40B4-BE49-F238E27FC236}">
                  <a16:creationId xmlns:a16="http://schemas.microsoft.com/office/drawing/2014/main" id="{BA6CC3A7-6A5B-16A6-8047-3A7F7944007A}"/>
                </a:ext>
              </a:extLst>
            </p:cNvPr>
            <p:cNvSpPr txBox="1">
              <a:spLocks noChangeArrowheads="1"/>
            </p:cNvSpPr>
            <p:nvPr/>
          </p:nvSpPr>
          <p:spPr bwMode="auto">
            <a:xfrm>
              <a:off x="5404112" y="12386800"/>
              <a:ext cx="9720000" cy="90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en-US" sz="4000" b="1" dirty="0">
                  <a:latin typeface="Arial" panose="020B0604020202020204" pitchFamily="34" charset="0"/>
                  <a:cs typeface="Arial" panose="020B0604020202020204" pitchFamily="34" charset="0"/>
                </a:rPr>
                <a:t>Performance Analysis</a:t>
              </a:r>
            </a:p>
            <a:p>
              <a:pPr algn="just">
                <a:defRPr/>
              </a:pPr>
              <a:r>
                <a:rPr lang="en-US" sz="4000" dirty="0">
                  <a:latin typeface="Arial" panose="020B0604020202020204" pitchFamily="34" charset="0"/>
                  <a:cs typeface="Arial" panose="020B0604020202020204" pitchFamily="34" charset="0"/>
                </a:rPr>
                <a:t>In a world where everyone wants to be the next LeBron James or Serena Williams, performance analysis has become as critical as your post-game snack. AI, with its watchful electronic eyes, tracks every wiggle and wobble of athletes in real-time. Coaches and athletes can now have instant feedback on their game, something even your coach with the megaphone couldn't provide. Thanks to AI, the days of "you throw like a girl" will soon be long gone, and we might even start throwing like a robot.</a:t>
              </a:r>
            </a:p>
            <a:p>
              <a:pPr algn="just">
                <a:defRPr/>
              </a:pPr>
              <a:r>
                <a:rPr lang="en-US" sz="4000" b="1" dirty="0">
                  <a:latin typeface="Arial" panose="020B0604020202020204" pitchFamily="34" charset="0"/>
                  <a:cs typeface="Arial" panose="020B0604020202020204" pitchFamily="34" charset="0"/>
                </a:rPr>
                <a:t>Personalized Training Regimens</a:t>
              </a:r>
              <a:endParaRPr lang="en-US" sz="4000" dirty="0">
                <a:latin typeface="Arial" panose="020B0604020202020204" pitchFamily="34" charset="0"/>
                <a:cs typeface="Arial" panose="020B0604020202020204" pitchFamily="34" charset="0"/>
              </a:endParaRPr>
            </a:p>
            <a:p>
              <a:pPr algn="just">
                <a:defRPr/>
              </a:pPr>
              <a:r>
                <a:rPr lang="en-US" sz="4000" dirty="0">
                  <a:latin typeface="Arial" panose="020B0604020202020204" pitchFamily="34" charset="0"/>
                  <a:cs typeface="Arial" panose="020B0604020202020204" pitchFamily="34" charset="0"/>
                </a:rPr>
                <a:t>Personal trainers, watch out! AI is moving in, and it doesn't get tired or judge your chocolate cravings. AI customizes training programs based on an athlete's unique attributes and goals. It's like having a 24/7 fitness guru who never</a:t>
              </a:r>
            </a:p>
          </p:txBody>
        </p:sp>
        <p:sp>
          <p:nvSpPr>
            <p:cNvPr id="26" name="ZoneTexte 103">
              <a:extLst>
                <a:ext uri="{FF2B5EF4-FFF2-40B4-BE49-F238E27FC236}">
                  <a16:creationId xmlns:a16="http://schemas.microsoft.com/office/drawing/2014/main" id="{8545A86F-4895-DB9F-30F9-E686F70663CE}"/>
                </a:ext>
              </a:extLst>
            </p:cNvPr>
            <p:cNvSpPr txBox="1">
              <a:spLocks noChangeArrowheads="1"/>
            </p:cNvSpPr>
            <p:nvPr/>
          </p:nvSpPr>
          <p:spPr bwMode="auto">
            <a:xfrm>
              <a:off x="15110759" y="21386801"/>
              <a:ext cx="9720000" cy="108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en-US" sz="4000" dirty="0">
                  <a:latin typeface="Arial" panose="020B0604020202020204" pitchFamily="34" charset="0"/>
                  <a:cs typeface="Arial" panose="020B0604020202020204" pitchFamily="34" charset="0"/>
                </a:rPr>
                <a:t>insists on burpees but knows when you need that extra push. Forget shouting, "No pain, no gain." With AI, it's more like, "Moderate discomfort for maximum gain."</a:t>
              </a:r>
            </a:p>
          </p:txBody>
        </p:sp>
      </p:grpSp>
      <p:grpSp>
        <p:nvGrpSpPr>
          <p:cNvPr id="31" name="Groupe 30">
            <a:extLst>
              <a:ext uri="{FF2B5EF4-FFF2-40B4-BE49-F238E27FC236}">
                <a16:creationId xmlns:a16="http://schemas.microsoft.com/office/drawing/2014/main" id="{354F44AF-CACE-54EF-746D-A3B42EA4A69A}"/>
              </a:ext>
            </a:extLst>
          </p:cNvPr>
          <p:cNvGrpSpPr/>
          <p:nvPr/>
        </p:nvGrpSpPr>
        <p:grpSpPr>
          <a:xfrm>
            <a:off x="20082079" y="16969255"/>
            <a:ext cx="9730049" cy="21600000"/>
            <a:chOff x="10264112" y="10761050"/>
            <a:chExt cx="9730049" cy="21600000"/>
          </a:xfrm>
        </p:grpSpPr>
        <p:grpSp>
          <p:nvGrpSpPr>
            <p:cNvPr id="32" name="Groupe 31">
              <a:extLst>
                <a:ext uri="{FF2B5EF4-FFF2-40B4-BE49-F238E27FC236}">
                  <a16:creationId xmlns:a16="http://schemas.microsoft.com/office/drawing/2014/main" id="{53FDA5BB-7B96-7FFC-93A2-6105B0284F0E}"/>
                </a:ext>
              </a:extLst>
            </p:cNvPr>
            <p:cNvGrpSpPr/>
            <p:nvPr/>
          </p:nvGrpSpPr>
          <p:grpSpPr>
            <a:xfrm>
              <a:off x="10264112" y="10761050"/>
              <a:ext cx="9720000" cy="21600000"/>
              <a:chOff x="20051398" y="16971936"/>
              <a:chExt cx="9720000" cy="21600000"/>
            </a:xfrm>
          </p:grpSpPr>
          <p:grpSp>
            <p:nvGrpSpPr>
              <p:cNvPr id="34" name="Groupe 33">
                <a:extLst>
                  <a:ext uri="{FF2B5EF4-FFF2-40B4-BE49-F238E27FC236}">
                    <a16:creationId xmlns:a16="http://schemas.microsoft.com/office/drawing/2014/main" id="{FA39BDCC-74F3-CAD6-C0BC-53F9C0EB0022}"/>
                  </a:ext>
                </a:extLst>
              </p:cNvPr>
              <p:cNvGrpSpPr/>
              <p:nvPr/>
            </p:nvGrpSpPr>
            <p:grpSpPr>
              <a:xfrm>
                <a:off x="20051398" y="16971936"/>
                <a:ext cx="9720000" cy="21600000"/>
                <a:chOff x="476827" y="6017604"/>
                <a:chExt cx="9720000" cy="21600000"/>
              </a:xfrm>
            </p:grpSpPr>
            <p:sp>
              <p:nvSpPr>
                <p:cNvPr id="37" name="Rectangle 36">
                  <a:extLst>
                    <a:ext uri="{FF2B5EF4-FFF2-40B4-BE49-F238E27FC236}">
                      <a16:creationId xmlns:a16="http://schemas.microsoft.com/office/drawing/2014/main" id="{EFC5711C-A959-6351-BCFF-F8AA681F1857}"/>
                    </a:ext>
                  </a:extLst>
                </p:cNvPr>
                <p:cNvSpPr/>
                <p:nvPr/>
              </p:nvSpPr>
              <p:spPr>
                <a:xfrm>
                  <a:off x="476827" y="6017604"/>
                  <a:ext cx="9720000" cy="21600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F9E3E0D6-C48D-1E5B-E1CB-5000FA717224}"/>
                    </a:ext>
                  </a:extLst>
                </p:cNvPr>
                <p:cNvSpPr/>
                <p:nvPr/>
              </p:nvSpPr>
              <p:spPr>
                <a:xfrm>
                  <a:off x="476827" y="6017604"/>
                  <a:ext cx="9720000" cy="180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grpSp>
          <p:sp>
            <p:nvSpPr>
              <p:cNvPr id="35" name="Larme 34">
                <a:extLst>
                  <a:ext uri="{FF2B5EF4-FFF2-40B4-BE49-F238E27FC236}">
                    <a16:creationId xmlns:a16="http://schemas.microsoft.com/office/drawing/2014/main" id="{77E9C288-614A-07B6-3C9B-EAE408EA46F6}"/>
                  </a:ext>
                </a:extLst>
              </p:cNvPr>
              <p:cNvSpPr/>
              <p:nvPr/>
            </p:nvSpPr>
            <p:spPr>
              <a:xfrm>
                <a:off x="20215184" y="17185839"/>
                <a:ext cx="1440000" cy="1440000"/>
              </a:xfrm>
              <a:prstGeom prst="teardrop">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8800" dirty="0">
                    <a:latin typeface="Arial" panose="020B0604020202020204" pitchFamily="34" charset="0"/>
                    <a:cs typeface="Arial" panose="020B0604020202020204" pitchFamily="34" charset="0"/>
                  </a:rPr>
                  <a:t>4</a:t>
                </a:r>
              </a:p>
            </p:txBody>
          </p:sp>
          <p:sp>
            <p:nvSpPr>
              <p:cNvPr id="36" name="ZoneTexte 80">
                <a:extLst>
                  <a:ext uri="{FF2B5EF4-FFF2-40B4-BE49-F238E27FC236}">
                    <a16:creationId xmlns:a16="http://schemas.microsoft.com/office/drawing/2014/main" id="{93EFD56B-E360-F1B3-F2D1-C757EE56FD8B}"/>
                  </a:ext>
                </a:extLst>
              </p:cNvPr>
              <p:cNvSpPr txBox="1">
                <a:spLocks noChangeArrowheads="1"/>
              </p:cNvSpPr>
              <p:nvPr/>
            </p:nvSpPr>
            <p:spPr bwMode="auto">
              <a:xfrm>
                <a:off x="21789753" y="17351841"/>
                <a:ext cx="7920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6600" dirty="0">
                    <a:solidFill>
                      <a:schemeClr val="bg1"/>
                    </a:solidFill>
                  </a:rPr>
                  <a:t>DISCUSSION</a:t>
                </a:r>
              </a:p>
            </p:txBody>
          </p:sp>
        </p:grpSp>
        <p:sp>
          <p:nvSpPr>
            <p:cNvPr id="33" name="ZoneTexte 103">
              <a:extLst>
                <a:ext uri="{FF2B5EF4-FFF2-40B4-BE49-F238E27FC236}">
                  <a16:creationId xmlns:a16="http://schemas.microsoft.com/office/drawing/2014/main" id="{97CFB403-EBED-41E9-4062-2ECBA2ECB774}"/>
                </a:ext>
              </a:extLst>
            </p:cNvPr>
            <p:cNvSpPr txBox="1">
              <a:spLocks noChangeArrowheads="1"/>
            </p:cNvSpPr>
            <p:nvPr/>
          </p:nvSpPr>
          <p:spPr bwMode="auto">
            <a:xfrm>
              <a:off x="10274161" y="12557861"/>
              <a:ext cx="9720000" cy="198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fr-FR" sz="4000" dirty="0" err="1">
                  <a:solidFill>
                    <a:schemeClr val="bg1"/>
                  </a:solidFill>
                  <a:latin typeface="Arial" panose="020B0604020202020204" pitchFamily="34" charset="0"/>
                  <a:cs typeface="Arial" panose="020B0604020202020204" pitchFamily="34" charset="0"/>
                </a:rPr>
                <a:t>Cupidatat</a:t>
              </a:r>
              <a:r>
                <a:rPr lang="fr-FR" sz="4000" dirty="0">
                  <a:solidFill>
                    <a:schemeClr val="bg1"/>
                  </a:solidFill>
                  <a:latin typeface="Arial" panose="020B0604020202020204" pitchFamily="34" charset="0"/>
                  <a:cs typeface="Arial" panose="020B0604020202020204" pitchFamily="34" charset="0"/>
                </a:rPr>
                <a:t> non </a:t>
              </a:r>
              <a:r>
                <a:rPr lang="fr-FR" sz="4000" dirty="0" err="1">
                  <a:solidFill>
                    <a:schemeClr val="bg1"/>
                  </a:solidFill>
                  <a:latin typeface="Arial" panose="020B0604020202020204" pitchFamily="34" charset="0"/>
                  <a:cs typeface="Arial" panose="020B0604020202020204" pitchFamily="34" charset="0"/>
                </a:rPr>
                <a:t>proident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sunt</a:t>
              </a:r>
              <a:r>
                <a:rPr lang="fr-FR" sz="4000" dirty="0">
                  <a:solidFill>
                    <a:schemeClr val="bg1"/>
                  </a:solidFill>
                  <a:latin typeface="Arial" panose="020B0604020202020204" pitchFamily="34" charset="0"/>
                  <a:cs typeface="Arial" panose="020B0604020202020204" pitchFamily="34" charset="0"/>
                </a:rPr>
                <a:t> in culpa qui officia </a:t>
              </a:r>
              <a:r>
                <a:rPr lang="fr-FR" sz="4000" dirty="0" err="1">
                  <a:solidFill>
                    <a:schemeClr val="bg1"/>
                  </a:solidFill>
                  <a:latin typeface="Arial" panose="020B0604020202020204" pitchFamily="34" charset="0"/>
                  <a:cs typeface="Arial" panose="020B0604020202020204" pitchFamily="34" charset="0"/>
                </a:rPr>
                <a:t>deserunt</a:t>
              </a:r>
              <a:r>
                <a:rPr lang="fr-FR" sz="4000" dirty="0">
                  <a:solidFill>
                    <a:schemeClr val="bg1"/>
                  </a:solidFill>
                  <a:latin typeface="Arial" panose="020B0604020202020204" pitchFamily="34" charset="0"/>
                  <a:cs typeface="Arial" panose="020B0604020202020204" pitchFamily="34" charset="0"/>
                </a:rPr>
                <a:t> mollit </a:t>
              </a:r>
              <a:r>
                <a:rPr lang="fr-FR" sz="4000" dirty="0" err="1">
                  <a:solidFill>
                    <a:schemeClr val="bg1"/>
                  </a:solidFill>
                  <a:latin typeface="Arial" panose="020B0604020202020204" pitchFamily="34" charset="0"/>
                  <a:cs typeface="Arial" panose="020B0604020202020204" pitchFamily="34" charset="0"/>
                </a:rPr>
                <a:t>anim</a:t>
              </a:r>
              <a:r>
                <a:rPr lang="fr-FR" sz="4000" dirty="0">
                  <a:solidFill>
                    <a:schemeClr val="bg1"/>
                  </a:solidFill>
                  <a:latin typeface="Arial" panose="020B0604020202020204" pitchFamily="34" charset="0"/>
                  <a:cs typeface="Arial" panose="020B0604020202020204" pitchFamily="34" charset="0"/>
                </a:rPr>
                <a:t> id. Sed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voluptatem</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sint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occaecat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cupidatat</a:t>
              </a:r>
              <a:r>
                <a:rPr lang="fr-FR" sz="4000" dirty="0">
                  <a:solidFill>
                    <a:schemeClr val="bg1"/>
                  </a:solidFill>
                  <a:latin typeface="Arial" panose="020B0604020202020204" pitchFamily="34" charset="0"/>
                  <a:cs typeface="Arial" panose="020B0604020202020204" pitchFamily="34" charset="0"/>
                </a:rPr>
                <a:t> non </a:t>
              </a:r>
              <a:r>
                <a:rPr lang="fr-FR" sz="4000" dirty="0" err="1">
                  <a:solidFill>
                    <a:schemeClr val="bg1"/>
                  </a:solidFill>
                  <a:latin typeface="Arial" panose="020B0604020202020204" pitchFamily="34" charset="0"/>
                  <a:cs typeface="Arial" panose="020B0604020202020204" pitchFamily="34" charset="0"/>
                </a:rPr>
                <a:t>proident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sunt</a:t>
              </a:r>
              <a:r>
                <a:rPr lang="fr-FR" sz="4000" dirty="0">
                  <a:solidFill>
                    <a:schemeClr val="bg1"/>
                  </a:solidFill>
                  <a:latin typeface="Arial" panose="020B0604020202020204" pitchFamily="34" charset="0"/>
                  <a:cs typeface="Arial" panose="020B0604020202020204" pitchFamily="34" charset="0"/>
                </a:rPr>
                <a:t> in culpa qui officia </a:t>
              </a:r>
              <a:r>
                <a:rPr lang="fr-FR" sz="4000" dirty="0" err="1">
                  <a:solidFill>
                    <a:schemeClr val="bg1"/>
                  </a:solidFill>
                  <a:latin typeface="Arial" panose="020B0604020202020204" pitchFamily="34" charset="0"/>
                  <a:cs typeface="Arial" panose="020B0604020202020204" pitchFamily="34" charset="0"/>
                </a:rPr>
                <a:t>deserunt</a:t>
              </a:r>
              <a:r>
                <a:rPr lang="fr-FR" sz="4000" dirty="0">
                  <a:solidFill>
                    <a:schemeClr val="bg1"/>
                  </a:solidFill>
                  <a:latin typeface="Arial" panose="020B0604020202020204" pitchFamily="34" charset="0"/>
                  <a:cs typeface="Arial" panose="020B0604020202020204" pitchFamily="34" charset="0"/>
                </a:rPr>
                <a:t> mollit </a:t>
              </a:r>
              <a:r>
                <a:rPr lang="fr-FR" sz="4000" dirty="0" err="1">
                  <a:solidFill>
                    <a:schemeClr val="bg1"/>
                  </a:solidFill>
                  <a:latin typeface="Arial" panose="020B0604020202020204" pitchFamily="34" charset="0"/>
                  <a:cs typeface="Arial" panose="020B0604020202020204" pitchFamily="34" charset="0"/>
                </a:rPr>
                <a:t>anim</a:t>
              </a:r>
              <a:r>
                <a:rPr lang="fr-FR" sz="4000" dirty="0">
                  <a:solidFill>
                    <a:schemeClr val="bg1"/>
                  </a:solidFill>
                  <a:latin typeface="Arial" panose="020B0604020202020204" pitchFamily="34" charset="0"/>
                  <a:cs typeface="Arial" panose="020B0604020202020204" pitchFamily="34" charset="0"/>
                </a:rPr>
                <a:t> id est </a:t>
              </a:r>
              <a:r>
                <a:rPr lang="fr-FR" sz="4000" dirty="0" err="1">
                  <a:solidFill>
                    <a:schemeClr val="bg1"/>
                  </a:solidFill>
                  <a:latin typeface="Arial" panose="020B0604020202020204" pitchFamily="34" charset="0"/>
                  <a:cs typeface="Arial" panose="020B0604020202020204" pitchFamily="34" charset="0"/>
                </a:rPr>
                <a:t>laborum</a:t>
              </a:r>
              <a:r>
                <a:rPr lang="fr-FR" sz="4000" dirty="0">
                  <a:solidFill>
                    <a:schemeClr val="bg1"/>
                  </a:solidFill>
                  <a:latin typeface="Arial" panose="020B0604020202020204" pitchFamily="34" charset="0"/>
                  <a:cs typeface="Arial" panose="020B0604020202020204" pitchFamily="34" charset="0"/>
                </a:rPr>
                <a:t>. Sed ut </a:t>
              </a:r>
              <a:r>
                <a:rPr lang="fr-FR" sz="4000" dirty="0" err="1">
                  <a:solidFill>
                    <a:schemeClr val="bg1"/>
                  </a:solidFill>
                  <a:latin typeface="Arial" panose="020B0604020202020204" pitchFamily="34" charset="0"/>
                  <a:cs typeface="Arial" panose="020B0604020202020204" pitchFamily="34" charset="0"/>
                </a:rPr>
                <a:t>perspiciatis</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unde</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omnis</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iste</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natus</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error</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voluptatem</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accusantium</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dolor</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amet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cupidatat</a:t>
              </a:r>
              <a:r>
                <a:rPr lang="fr-FR" sz="4000" dirty="0">
                  <a:solidFill>
                    <a:schemeClr val="bg1"/>
                  </a:solidFill>
                  <a:latin typeface="Arial" panose="020B0604020202020204" pitchFamily="34" charset="0"/>
                  <a:cs typeface="Arial" panose="020B0604020202020204" pitchFamily="34" charset="0"/>
                </a:rPr>
                <a:t> non </a:t>
              </a:r>
              <a:r>
                <a:rPr lang="fr-FR" sz="4000" dirty="0" err="1">
                  <a:solidFill>
                    <a:schemeClr val="bg1"/>
                  </a:solidFill>
                  <a:latin typeface="Arial" panose="020B0604020202020204" pitchFamily="34" charset="0"/>
                  <a:cs typeface="Arial" panose="020B0604020202020204" pitchFamily="34" charset="0"/>
                </a:rPr>
                <a:t>proident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sunt</a:t>
              </a:r>
              <a:r>
                <a:rPr lang="fr-FR" sz="4000" dirty="0">
                  <a:solidFill>
                    <a:schemeClr val="bg1"/>
                  </a:solidFill>
                  <a:latin typeface="Arial" panose="020B0604020202020204" pitchFamily="34" charset="0"/>
                  <a:cs typeface="Arial" panose="020B0604020202020204" pitchFamily="34" charset="0"/>
                </a:rPr>
                <a:t> in culpa qui officia </a:t>
              </a:r>
              <a:r>
                <a:rPr lang="fr-FR" sz="4000" dirty="0" err="1">
                  <a:solidFill>
                    <a:schemeClr val="bg1"/>
                  </a:solidFill>
                  <a:latin typeface="Arial" panose="020B0604020202020204" pitchFamily="34" charset="0"/>
                  <a:cs typeface="Arial" panose="020B0604020202020204" pitchFamily="34" charset="0"/>
                </a:rPr>
                <a:t>deserunt</a:t>
              </a:r>
              <a:r>
                <a:rPr lang="fr-FR" sz="4000" dirty="0">
                  <a:solidFill>
                    <a:schemeClr val="bg1"/>
                  </a:solidFill>
                  <a:latin typeface="Arial" panose="020B0604020202020204" pitchFamily="34" charset="0"/>
                  <a:cs typeface="Arial" panose="020B0604020202020204" pitchFamily="34" charset="0"/>
                </a:rPr>
                <a:t> mollit </a:t>
              </a:r>
              <a:r>
                <a:rPr lang="fr-FR" sz="4000" dirty="0" err="1">
                  <a:solidFill>
                    <a:schemeClr val="bg1"/>
                  </a:solidFill>
                  <a:latin typeface="Arial" panose="020B0604020202020204" pitchFamily="34" charset="0"/>
                  <a:cs typeface="Arial" panose="020B0604020202020204" pitchFamily="34" charset="0"/>
                </a:rPr>
                <a:t>anim</a:t>
              </a:r>
              <a:r>
                <a:rPr lang="fr-FR" sz="4000" dirty="0">
                  <a:solidFill>
                    <a:schemeClr val="bg1"/>
                  </a:solidFill>
                  <a:latin typeface="Arial" panose="020B0604020202020204" pitchFamily="34" charset="0"/>
                  <a:cs typeface="Arial" panose="020B0604020202020204" pitchFamily="34" charset="0"/>
                </a:rPr>
                <a:t> id. Sed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endParaRPr lang="fr-FR" sz="4000" dirty="0">
                <a:solidFill>
                  <a:schemeClr val="bg1"/>
                </a:solidFill>
                <a:latin typeface="Arial" panose="020B0604020202020204" pitchFamily="34" charset="0"/>
                <a:cs typeface="Arial" panose="020B0604020202020204" pitchFamily="34" charset="0"/>
              </a:endParaRPr>
            </a:p>
            <a:p>
              <a:pPr algn="just">
                <a:defRPr/>
              </a:pPr>
              <a:r>
                <a:rPr lang="fr-FR" sz="4000" dirty="0" err="1">
                  <a:solidFill>
                    <a:schemeClr val="bg1"/>
                  </a:solidFill>
                  <a:latin typeface="Arial" panose="020B0604020202020204" pitchFamily="34" charset="0"/>
                  <a:cs typeface="Arial" panose="020B0604020202020204" pitchFamily="34" charset="0"/>
                </a:rPr>
                <a:t>Cupidatat</a:t>
              </a:r>
              <a:r>
                <a:rPr lang="fr-FR" sz="4000" dirty="0">
                  <a:solidFill>
                    <a:schemeClr val="bg1"/>
                  </a:solidFill>
                  <a:latin typeface="Arial" panose="020B0604020202020204" pitchFamily="34" charset="0"/>
                  <a:cs typeface="Arial" panose="020B0604020202020204" pitchFamily="34" charset="0"/>
                </a:rPr>
                <a:t> non </a:t>
              </a:r>
              <a:r>
                <a:rPr lang="fr-FR" sz="4000" dirty="0" err="1">
                  <a:solidFill>
                    <a:schemeClr val="bg1"/>
                  </a:solidFill>
                  <a:latin typeface="Arial" panose="020B0604020202020204" pitchFamily="34" charset="0"/>
                  <a:cs typeface="Arial" panose="020B0604020202020204" pitchFamily="34" charset="0"/>
                </a:rPr>
                <a:t>proident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sunt</a:t>
              </a:r>
              <a:r>
                <a:rPr lang="fr-FR" sz="4000" dirty="0">
                  <a:solidFill>
                    <a:schemeClr val="bg1"/>
                  </a:solidFill>
                  <a:latin typeface="Arial" panose="020B0604020202020204" pitchFamily="34" charset="0"/>
                  <a:cs typeface="Arial" panose="020B0604020202020204" pitchFamily="34" charset="0"/>
                </a:rPr>
                <a:t> in culpa qui officia </a:t>
              </a:r>
              <a:r>
                <a:rPr lang="fr-FR" sz="4000" dirty="0" err="1">
                  <a:solidFill>
                    <a:schemeClr val="bg1"/>
                  </a:solidFill>
                  <a:latin typeface="Arial" panose="020B0604020202020204" pitchFamily="34" charset="0"/>
                  <a:cs typeface="Arial" panose="020B0604020202020204" pitchFamily="34" charset="0"/>
                </a:rPr>
                <a:t>deserunt</a:t>
              </a:r>
              <a:r>
                <a:rPr lang="fr-FR" sz="4000" dirty="0">
                  <a:solidFill>
                    <a:schemeClr val="bg1"/>
                  </a:solidFill>
                  <a:latin typeface="Arial" panose="020B0604020202020204" pitchFamily="34" charset="0"/>
                  <a:cs typeface="Arial" panose="020B0604020202020204" pitchFamily="34" charset="0"/>
                </a:rPr>
                <a:t> mollit </a:t>
              </a:r>
              <a:r>
                <a:rPr lang="fr-FR" sz="4000" dirty="0" err="1">
                  <a:solidFill>
                    <a:schemeClr val="bg1"/>
                  </a:solidFill>
                  <a:latin typeface="Arial" panose="020B0604020202020204" pitchFamily="34" charset="0"/>
                  <a:cs typeface="Arial" panose="020B0604020202020204" pitchFamily="34" charset="0"/>
                </a:rPr>
                <a:t>anim</a:t>
              </a:r>
              <a:r>
                <a:rPr lang="fr-FR" sz="4000" dirty="0">
                  <a:solidFill>
                    <a:schemeClr val="bg1"/>
                  </a:solidFill>
                  <a:latin typeface="Arial" panose="020B0604020202020204" pitchFamily="34" charset="0"/>
                  <a:cs typeface="Arial" panose="020B0604020202020204" pitchFamily="34" charset="0"/>
                </a:rPr>
                <a:t> id. Sed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voluptatem</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sint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occaecat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cupidatat</a:t>
              </a:r>
              <a:r>
                <a:rPr lang="fr-FR" sz="4000" dirty="0">
                  <a:solidFill>
                    <a:schemeClr val="bg1"/>
                  </a:solidFill>
                  <a:latin typeface="Arial" panose="020B0604020202020204" pitchFamily="34" charset="0"/>
                  <a:cs typeface="Arial" panose="020B0604020202020204" pitchFamily="34" charset="0"/>
                </a:rPr>
                <a:t> non </a:t>
              </a:r>
              <a:r>
                <a:rPr lang="fr-FR" sz="4000" dirty="0" err="1">
                  <a:solidFill>
                    <a:schemeClr val="bg1"/>
                  </a:solidFill>
                  <a:latin typeface="Arial" panose="020B0604020202020204" pitchFamily="34" charset="0"/>
                  <a:cs typeface="Arial" panose="020B0604020202020204" pitchFamily="34" charset="0"/>
                </a:rPr>
                <a:t>proident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sunt</a:t>
              </a:r>
              <a:r>
                <a:rPr lang="fr-FR" sz="4000" dirty="0">
                  <a:solidFill>
                    <a:schemeClr val="bg1"/>
                  </a:solidFill>
                  <a:latin typeface="Arial" panose="020B0604020202020204" pitchFamily="34" charset="0"/>
                  <a:cs typeface="Arial" panose="020B0604020202020204" pitchFamily="34" charset="0"/>
                </a:rPr>
                <a:t> in culpa qui officia </a:t>
              </a:r>
              <a:r>
                <a:rPr lang="fr-FR" sz="4000" dirty="0" err="1">
                  <a:solidFill>
                    <a:schemeClr val="bg1"/>
                  </a:solidFill>
                  <a:latin typeface="Arial" panose="020B0604020202020204" pitchFamily="34" charset="0"/>
                  <a:cs typeface="Arial" panose="020B0604020202020204" pitchFamily="34" charset="0"/>
                </a:rPr>
                <a:t>deserunt</a:t>
              </a:r>
              <a:r>
                <a:rPr lang="fr-FR" sz="4000" dirty="0">
                  <a:solidFill>
                    <a:schemeClr val="bg1"/>
                  </a:solidFill>
                  <a:latin typeface="Arial" panose="020B0604020202020204" pitchFamily="34" charset="0"/>
                  <a:cs typeface="Arial" panose="020B0604020202020204" pitchFamily="34" charset="0"/>
                </a:rPr>
                <a:t> mollit </a:t>
              </a:r>
              <a:r>
                <a:rPr lang="fr-FR" sz="4000" dirty="0" err="1">
                  <a:solidFill>
                    <a:schemeClr val="bg1"/>
                  </a:solidFill>
                  <a:latin typeface="Arial" panose="020B0604020202020204" pitchFamily="34" charset="0"/>
                  <a:cs typeface="Arial" panose="020B0604020202020204" pitchFamily="34" charset="0"/>
                </a:rPr>
                <a:t>anim</a:t>
              </a:r>
              <a:r>
                <a:rPr lang="fr-FR" sz="4000" dirty="0">
                  <a:solidFill>
                    <a:schemeClr val="bg1"/>
                  </a:solidFill>
                  <a:latin typeface="Arial" panose="020B0604020202020204" pitchFamily="34" charset="0"/>
                  <a:cs typeface="Arial" panose="020B0604020202020204" pitchFamily="34" charset="0"/>
                </a:rPr>
                <a:t> id est </a:t>
              </a:r>
              <a:r>
                <a:rPr lang="fr-FR" sz="4000" dirty="0" err="1">
                  <a:solidFill>
                    <a:schemeClr val="bg1"/>
                  </a:solidFill>
                  <a:latin typeface="Arial" panose="020B0604020202020204" pitchFamily="34" charset="0"/>
                  <a:cs typeface="Arial" panose="020B0604020202020204" pitchFamily="34" charset="0"/>
                </a:rPr>
                <a:t>laborum</a:t>
              </a:r>
              <a:r>
                <a:rPr lang="fr-FR" sz="4000" dirty="0">
                  <a:solidFill>
                    <a:schemeClr val="bg1"/>
                  </a:solidFill>
                  <a:latin typeface="Arial" panose="020B0604020202020204" pitchFamily="34" charset="0"/>
                  <a:cs typeface="Arial" panose="020B0604020202020204" pitchFamily="34" charset="0"/>
                </a:rPr>
                <a:t>. Sed ut </a:t>
              </a:r>
              <a:r>
                <a:rPr lang="fr-FR" sz="4000" dirty="0" err="1">
                  <a:solidFill>
                    <a:schemeClr val="bg1"/>
                  </a:solidFill>
                  <a:latin typeface="Arial" panose="020B0604020202020204" pitchFamily="34" charset="0"/>
                  <a:cs typeface="Arial" panose="020B0604020202020204" pitchFamily="34" charset="0"/>
                </a:rPr>
                <a:t>perspiciatis</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unde</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omnis</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iste</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natus</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error</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voluptatem</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accusantium</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dolor</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amet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cupidatat</a:t>
              </a:r>
              <a:r>
                <a:rPr lang="fr-FR" sz="4000" dirty="0">
                  <a:solidFill>
                    <a:schemeClr val="bg1"/>
                  </a:solidFill>
                  <a:latin typeface="Arial" panose="020B0604020202020204" pitchFamily="34" charset="0"/>
                  <a:cs typeface="Arial" panose="020B0604020202020204" pitchFamily="34" charset="0"/>
                </a:rPr>
                <a:t> non </a:t>
              </a:r>
              <a:r>
                <a:rPr lang="fr-FR" sz="4000" dirty="0" err="1">
                  <a:solidFill>
                    <a:schemeClr val="bg1"/>
                  </a:solidFill>
                  <a:latin typeface="Arial" panose="020B0604020202020204" pitchFamily="34" charset="0"/>
                  <a:cs typeface="Arial" panose="020B0604020202020204" pitchFamily="34" charset="0"/>
                </a:rPr>
                <a:t>proident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sunt</a:t>
              </a:r>
              <a:r>
                <a:rPr lang="fr-FR" sz="4000" dirty="0">
                  <a:solidFill>
                    <a:schemeClr val="bg1"/>
                  </a:solidFill>
                  <a:latin typeface="Arial" panose="020B0604020202020204" pitchFamily="34" charset="0"/>
                  <a:cs typeface="Arial" panose="020B0604020202020204" pitchFamily="34" charset="0"/>
                </a:rPr>
                <a:t> in culpa qui officia </a:t>
              </a:r>
              <a:r>
                <a:rPr lang="fr-FR" sz="4000" dirty="0" err="1">
                  <a:solidFill>
                    <a:schemeClr val="bg1"/>
                  </a:solidFill>
                  <a:latin typeface="Arial" panose="020B0604020202020204" pitchFamily="34" charset="0"/>
                  <a:cs typeface="Arial" panose="020B0604020202020204" pitchFamily="34" charset="0"/>
                </a:rPr>
                <a:t>deserunt</a:t>
              </a:r>
              <a:r>
                <a:rPr lang="fr-FR" sz="4000" dirty="0">
                  <a:solidFill>
                    <a:schemeClr val="bg1"/>
                  </a:solidFill>
                  <a:latin typeface="Arial" panose="020B0604020202020204" pitchFamily="34" charset="0"/>
                  <a:cs typeface="Arial" panose="020B0604020202020204" pitchFamily="34" charset="0"/>
                </a:rPr>
                <a:t> mollit </a:t>
              </a:r>
              <a:r>
                <a:rPr lang="fr-FR" sz="4000" dirty="0" err="1">
                  <a:solidFill>
                    <a:schemeClr val="bg1"/>
                  </a:solidFill>
                  <a:latin typeface="Arial" panose="020B0604020202020204" pitchFamily="34" charset="0"/>
                  <a:cs typeface="Arial" panose="020B0604020202020204" pitchFamily="34" charset="0"/>
                </a:rPr>
                <a:t>anim</a:t>
              </a:r>
              <a:r>
                <a:rPr lang="fr-FR" sz="4000" dirty="0">
                  <a:solidFill>
                    <a:schemeClr val="bg1"/>
                  </a:solidFill>
                  <a:latin typeface="Arial" panose="020B0604020202020204" pitchFamily="34" charset="0"/>
                  <a:cs typeface="Arial" panose="020B0604020202020204" pitchFamily="34" charset="0"/>
                </a:rPr>
                <a:t> id. Sed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a:p>
              <a:pPr algn="just">
                <a:defRPr/>
              </a:pPr>
              <a:r>
                <a:rPr lang="fr-FR" sz="4000" dirty="0" err="1">
                  <a:solidFill>
                    <a:schemeClr val="bg1"/>
                  </a:solidFill>
                  <a:latin typeface="Arial" panose="020B0604020202020204" pitchFamily="34" charset="0"/>
                  <a:cs typeface="Arial" panose="020B0604020202020204" pitchFamily="34" charset="0"/>
                </a:rPr>
                <a:t>Cupidatat</a:t>
              </a:r>
              <a:r>
                <a:rPr lang="fr-FR" sz="4000" dirty="0">
                  <a:solidFill>
                    <a:schemeClr val="bg1"/>
                  </a:solidFill>
                  <a:latin typeface="Arial" panose="020B0604020202020204" pitchFamily="34" charset="0"/>
                  <a:cs typeface="Arial" panose="020B0604020202020204" pitchFamily="34" charset="0"/>
                </a:rPr>
                <a:t> non </a:t>
              </a:r>
              <a:r>
                <a:rPr lang="fr-FR" sz="4000" dirty="0" err="1">
                  <a:solidFill>
                    <a:schemeClr val="bg1"/>
                  </a:solidFill>
                  <a:latin typeface="Arial" panose="020B0604020202020204" pitchFamily="34" charset="0"/>
                  <a:cs typeface="Arial" panose="020B0604020202020204" pitchFamily="34" charset="0"/>
                </a:rPr>
                <a:t>proident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sunt</a:t>
              </a:r>
              <a:r>
                <a:rPr lang="fr-FR" sz="4000" dirty="0">
                  <a:solidFill>
                    <a:schemeClr val="bg1"/>
                  </a:solidFill>
                  <a:latin typeface="Arial" panose="020B0604020202020204" pitchFamily="34" charset="0"/>
                  <a:cs typeface="Arial" panose="020B0604020202020204" pitchFamily="34" charset="0"/>
                </a:rPr>
                <a:t> in culpa qui officia </a:t>
              </a:r>
              <a:r>
                <a:rPr lang="fr-FR" sz="4000" dirty="0" err="1">
                  <a:solidFill>
                    <a:schemeClr val="bg1"/>
                  </a:solidFill>
                  <a:latin typeface="Arial" panose="020B0604020202020204" pitchFamily="34" charset="0"/>
                  <a:cs typeface="Arial" panose="020B0604020202020204" pitchFamily="34" charset="0"/>
                </a:rPr>
                <a:t>deserunt</a:t>
              </a:r>
              <a:r>
                <a:rPr lang="fr-FR" sz="4000" dirty="0">
                  <a:solidFill>
                    <a:schemeClr val="bg1"/>
                  </a:solidFill>
                  <a:latin typeface="Arial" panose="020B0604020202020204" pitchFamily="34" charset="0"/>
                  <a:cs typeface="Arial" panose="020B0604020202020204" pitchFamily="34" charset="0"/>
                </a:rPr>
                <a:t> mollit </a:t>
              </a:r>
              <a:r>
                <a:rPr lang="fr-FR" sz="4000" dirty="0" err="1">
                  <a:solidFill>
                    <a:schemeClr val="bg1"/>
                  </a:solidFill>
                  <a:latin typeface="Arial" panose="020B0604020202020204" pitchFamily="34" charset="0"/>
                  <a:cs typeface="Arial" panose="020B0604020202020204" pitchFamily="34" charset="0"/>
                </a:rPr>
                <a:t>anim</a:t>
              </a:r>
              <a:r>
                <a:rPr lang="fr-FR" sz="4000" dirty="0">
                  <a:solidFill>
                    <a:schemeClr val="bg1"/>
                  </a:solidFill>
                  <a:latin typeface="Arial" panose="020B0604020202020204" pitchFamily="34" charset="0"/>
                  <a:cs typeface="Arial" panose="020B0604020202020204" pitchFamily="34" charset="0"/>
                </a:rPr>
                <a:t> id. Sed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voluptatem</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sint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occaecat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cupidatat</a:t>
              </a:r>
              <a:r>
                <a:rPr lang="fr-FR" sz="4000" dirty="0">
                  <a:solidFill>
                    <a:schemeClr val="bg1"/>
                  </a:solidFill>
                  <a:latin typeface="Arial" panose="020B0604020202020204" pitchFamily="34" charset="0"/>
                  <a:cs typeface="Arial" panose="020B0604020202020204" pitchFamily="34" charset="0"/>
                </a:rPr>
                <a:t> non </a:t>
              </a:r>
              <a:r>
                <a:rPr lang="fr-FR" sz="4000" dirty="0" err="1">
                  <a:solidFill>
                    <a:schemeClr val="bg1"/>
                  </a:solidFill>
                  <a:latin typeface="Arial" panose="020B0604020202020204" pitchFamily="34" charset="0"/>
                  <a:cs typeface="Arial" panose="020B0604020202020204" pitchFamily="34" charset="0"/>
                </a:rPr>
                <a:t>proident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sunt</a:t>
              </a:r>
              <a:endParaRPr lang="fr-FR" sz="4000" dirty="0">
                <a:solidFill>
                  <a:schemeClr val="bg1"/>
                </a:solidFill>
                <a:latin typeface="Arial" panose="020B0604020202020204" pitchFamily="34" charset="0"/>
                <a:cs typeface="Arial" panose="020B0604020202020204" pitchFamily="34" charset="0"/>
              </a:endParaRPr>
            </a:p>
          </p:txBody>
        </p:sp>
      </p:grpSp>
      <p:sp>
        <p:nvSpPr>
          <p:cNvPr id="39" name="ZoneTexte 38">
            <a:extLst>
              <a:ext uri="{FF2B5EF4-FFF2-40B4-BE49-F238E27FC236}">
                <a16:creationId xmlns:a16="http://schemas.microsoft.com/office/drawing/2014/main" id="{ACE3EDF3-231A-F883-2A0B-A26A77DA2171}"/>
              </a:ext>
            </a:extLst>
          </p:cNvPr>
          <p:cNvSpPr txBox="1"/>
          <p:nvPr/>
        </p:nvSpPr>
        <p:spPr>
          <a:xfrm>
            <a:off x="5985870" y="4007695"/>
            <a:ext cx="23400000" cy="1800000"/>
          </a:xfrm>
          <a:prstGeom prst="rect">
            <a:avLst/>
          </a:prstGeom>
          <a:noFill/>
        </p:spPr>
        <p:txBody>
          <a:bodyPr wrap="square">
            <a:noAutofit/>
          </a:bodyPr>
          <a:lstStyle/>
          <a:p>
            <a:pPr eaLnBrk="1" hangingPunct="1">
              <a:spcBef>
                <a:spcPct val="0"/>
              </a:spcBef>
              <a:spcAft>
                <a:spcPts val="600"/>
              </a:spcAft>
              <a:buFontTx/>
              <a:buNone/>
            </a:pPr>
            <a:r>
              <a:rPr lang="fr-FR" altLang="fr-FR" sz="3200" dirty="0">
                <a:solidFill>
                  <a:schemeClr val="bg1"/>
                </a:solidFill>
                <a:latin typeface="Arial" panose="020B0604020202020204" pitchFamily="34" charset="0"/>
                <a:cs typeface="Arial" panose="020B0604020202020204" pitchFamily="34" charset="0"/>
              </a:rPr>
              <a:t>Chat GPT, </a:t>
            </a:r>
            <a:r>
              <a:rPr lang="fr-FR" altLang="fr-FR" sz="3200" dirty="0" err="1">
                <a:solidFill>
                  <a:schemeClr val="bg1"/>
                </a:solidFill>
                <a:latin typeface="Arial" panose="020B0604020202020204" pitchFamily="34" charset="0"/>
                <a:cs typeface="Arial" panose="020B0604020202020204" pitchFamily="34" charset="0"/>
              </a:rPr>
              <a:t>OpenAI</a:t>
            </a:r>
            <a:endParaRPr lang="fr-FR" altLang="fr-FR" sz="3200" dirty="0">
              <a:solidFill>
                <a:schemeClr val="bg1"/>
              </a:solidFill>
              <a:latin typeface="Arial" panose="020B0604020202020204" pitchFamily="34" charset="0"/>
              <a:cs typeface="Arial" panose="020B0604020202020204" pitchFamily="34" charset="0"/>
            </a:endParaRPr>
          </a:p>
        </p:txBody>
      </p:sp>
      <p:sp>
        <p:nvSpPr>
          <p:cNvPr id="41" name="ZoneTexte 36">
            <a:extLst>
              <a:ext uri="{FF2B5EF4-FFF2-40B4-BE49-F238E27FC236}">
                <a16:creationId xmlns:a16="http://schemas.microsoft.com/office/drawing/2014/main" id="{96E2A902-DEF5-FA70-0A99-8F0D2F3AF8F4}"/>
              </a:ext>
            </a:extLst>
          </p:cNvPr>
          <p:cNvSpPr txBox="1">
            <a:spLocks noChangeArrowheads="1"/>
          </p:cNvSpPr>
          <p:nvPr/>
        </p:nvSpPr>
        <p:spPr bwMode="auto">
          <a:xfrm>
            <a:off x="5985870" y="486919"/>
            <a:ext cx="23400000" cy="36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en-US" altLang="fr-FR" sz="7200" cap="all" dirty="0">
                <a:solidFill>
                  <a:schemeClr val="bg1"/>
                </a:solidFill>
              </a:rPr>
              <a:t>Enhancing Athletic Performance Through Artificial Intelligence: A Multidisciplinary Approach</a:t>
            </a:r>
          </a:p>
        </p:txBody>
      </p:sp>
      <p:sp>
        <p:nvSpPr>
          <p:cNvPr id="42" name="ZoneTexte 142">
            <a:extLst>
              <a:ext uri="{FF2B5EF4-FFF2-40B4-BE49-F238E27FC236}">
                <a16:creationId xmlns:a16="http://schemas.microsoft.com/office/drawing/2014/main" id="{733B6113-9711-2221-882C-BE7387E92236}"/>
              </a:ext>
            </a:extLst>
          </p:cNvPr>
          <p:cNvSpPr txBox="1">
            <a:spLocks noChangeArrowheads="1"/>
          </p:cNvSpPr>
          <p:nvPr/>
        </p:nvSpPr>
        <p:spPr bwMode="auto">
          <a:xfrm>
            <a:off x="965375" y="40609149"/>
            <a:ext cx="7560000"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fr-FR" altLang="fr-FR" sz="2400" b="1" dirty="0" err="1">
                <a:solidFill>
                  <a:schemeClr val="bg1"/>
                </a:solidFill>
              </a:rPr>
              <a:t>References</a:t>
            </a:r>
            <a:endParaRPr lang="fr-FR" altLang="fr-FR" sz="2400" b="1" dirty="0">
              <a:solidFill>
                <a:schemeClr val="bg1"/>
              </a:solidFill>
            </a:endParaRPr>
          </a:p>
          <a:p>
            <a:pPr algn="just" eaLnBrk="1" hangingPunct="1">
              <a:spcBef>
                <a:spcPct val="0"/>
              </a:spcBef>
              <a:buFontTx/>
              <a:buNone/>
            </a:pPr>
            <a:r>
              <a:rPr lang="en-US" altLang="fr-FR" sz="2400" dirty="0" err="1">
                <a:solidFill>
                  <a:schemeClr val="bg1"/>
                </a:solidFill>
              </a:rPr>
              <a:t>xxxxxx-xxxxxxx-xxxxxx-xxxxxxx</a:t>
            </a:r>
            <a:r>
              <a:rPr lang="en-US" altLang="fr-FR" sz="2400" dirty="0">
                <a:solidFill>
                  <a:schemeClr val="bg1"/>
                </a:solidFill>
              </a:rPr>
              <a:t> </a:t>
            </a:r>
            <a:r>
              <a:rPr lang="en-US" altLang="fr-FR" sz="2400" dirty="0" err="1">
                <a:solidFill>
                  <a:schemeClr val="bg1"/>
                </a:solidFill>
              </a:rPr>
              <a:t>xxxxxxx</a:t>
            </a:r>
            <a:r>
              <a:rPr lang="en-US" altLang="fr-FR" sz="2400" dirty="0">
                <a:solidFill>
                  <a:schemeClr val="bg1"/>
                </a:solidFill>
              </a:rPr>
              <a:t> </a:t>
            </a:r>
            <a:r>
              <a:rPr lang="en-US" altLang="fr-FR" sz="2400" dirty="0" err="1">
                <a:solidFill>
                  <a:schemeClr val="bg1"/>
                </a:solidFill>
              </a:rPr>
              <a:t>xxxxxxx</a:t>
            </a:r>
            <a:endParaRPr lang="en-US" altLang="fr-FR" sz="2400" dirty="0">
              <a:solidFill>
                <a:schemeClr val="bg1"/>
              </a:solidFill>
            </a:endParaRPr>
          </a:p>
          <a:p>
            <a:pPr algn="just" eaLnBrk="1" hangingPunct="1">
              <a:spcBef>
                <a:spcPct val="0"/>
              </a:spcBef>
              <a:buFontTx/>
              <a:buNone/>
            </a:pPr>
            <a:r>
              <a:rPr lang="en-US" altLang="fr-FR" sz="2400" dirty="0" err="1">
                <a:solidFill>
                  <a:schemeClr val="bg1"/>
                </a:solidFill>
              </a:rPr>
              <a:t>xxxxxx-xxxxxxx-xxxxxx-xxxxxxx</a:t>
            </a:r>
            <a:r>
              <a:rPr lang="en-US" altLang="fr-FR" sz="2400" dirty="0">
                <a:solidFill>
                  <a:schemeClr val="bg1"/>
                </a:solidFill>
              </a:rPr>
              <a:t> </a:t>
            </a:r>
            <a:r>
              <a:rPr lang="en-US" altLang="fr-FR" sz="2400" dirty="0" err="1">
                <a:solidFill>
                  <a:schemeClr val="bg1"/>
                </a:solidFill>
              </a:rPr>
              <a:t>xxxxxxx</a:t>
            </a:r>
            <a:r>
              <a:rPr lang="en-US" altLang="fr-FR" sz="2400" dirty="0">
                <a:solidFill>
                  <a:schemeClr val="bg1"/>
                </a:solidFill>
              </a:rPr>
              <a:t> </a:t>
            </a:r>
            <a:r>
              <a:rPr lang="en-US" altLang="fr-FR" sz="2400" dirty="0" err="1">
                <a:solidFill>
                  <a:schemeClr val="bg1"/>
                </a:solidFill>
              </a:rPr>
              <a:t>xxxxxxx</a:t>
            </a:r>
            <a:endParaRPr lang="en-US" altLang="fr-FR" sz="2400" dirty="0">
              <a:solidFill>
                <a:schemeClr val="bg1"/>
              </a:solidFill>
            </a:endParaRPr>
          </a:p>
          <a:p>
            <a:pPr algn="just" eaLnBrk="1" hangingPunct="1">
              <a:spcBef>
                <a:spcPct val="0"/>
              </a:spcBef>
              <a:buFontTx/>
              <a:buNone/>
            </a:pPr>
            <a:r>
              <a:rPr lang="en-US" altLang="fr-FR" sz="2400" dirty="0" err="1">
                <a:solidFill>
                  <a:schemeClr val="bg1"/>
                </a:solidFill>
              </a:rPr>
              <a:t>xxxxxx-xxxxxxx-xxxxxx-xxxxxxx</a:t>
            </a:r>
            <a:r>
              <a:rPr lang="en-US" altLang="fr-FR" sz="2400" dirty="0">
                <a:solidFill>
                  <a:schemeClr val="bg1"/>
                </a:solidFill>
              </a:rPr>
              <a:t> </a:t>
            </a:r>
            <a:r>
              <a:rPr lang="en-US" altLang="fr-FR" sz="2400" dirty="0" err="1">
                <a:solidFill>
                  <a:schemeClr val="bg1"/>
                </a:solidFill>
              </a:rPr>
              <a:t>xxxxxxx</a:t>
            </a:r>
            <a:r>
              <a:rPr lang="en-US" altLang="fr-FR" sz="2400" dirty="0">
                <a:solidFill>
                  <a:schemeClr val="bg1"/>
                </a:solidFill>
              </a:rPr>
              <a:t> </a:t>
            </a:r>
            <a:r>
              <a:rPr lang="en-US" altLang="fr-FR" sz="2400" dirty="0" err="1">
                <a:solidFill>
                  <a:schemeClr val="bg1"/>
                </a:solidFill>
              </a:rPr>
              <a:t>xxxxxxx</a:t>
            </a:r>
            <a:endParaRPr lang="en-US" altLang="fr-FR" sz="2400" dirty="0">
              <a:solidFill>
                <a:schemeClr val="bg1"/>
              </a:solidFill>
            </a:endParaRPr>
          </a:p>
        </p:txBody>
      </p:sp>
      <p:sp>
        <p:nvSpPr>
          <p:cNvPr id="43" name="ZoneTexte 149">
            <a:extLst>
              <a:ext uri="{FF2B5EF4-FFF2-40B4-BE49-F238E27FC236}">
                <a16:creationId xmlns:a16="http://schemas.microsoft.com/office/drawing/2014/main" id="{1DC948E8-BA6E-1555-0641-B1426E4E0C8B}"/>
              </a:ext>
            </a:extLst>
          </p:cNvPr>
          <p:cNvSpPr txBox="1">
            <a:spLocks noChangeArrowheads="1"/>
          </p:cNvSpPr>
          <p:nvPr/>
        </p:nvSpPr>
        <p:spPr bwMode="auto">
          <a:xfrm>
            <a:off x="8932037" y="38785839"/>
            <a:ext cx="6120000"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fr-FR" altLang="fr-FR" sz="2400" b="1" dirty="0" err="1">
                <a:solidFill>
                  <a:schemeClr val="bg1"/>
                </a:solidFill>
              </a:rPr>
              <a:t>Acknowledgements</a:t>
            </a:r>
            <a:endParaRPr lang="fr-FR" altLang="fr-FR" sz="2400" b="1" dirty="0">
              <a:solidFill>
                <a:schemeClr val="bg1"/>
              </a:solidFill>
            </a:endParaRPr>
          </a:p>
          <a:p>
            <a:pPr algn="just" eaLnBrk="1" hangingPunct="1">
              <a:spcBef>
                <a:spcPct val="0"/>
              </a:spcBef>
              <a:buFontTx/>
              <a:buNone/>
            </a:pPr>
            <a:r>
              <a:rPr lang="en-US" altLang="fr-FR" sz="2400" dirty="0">
                <a:solidFill>
                  <a:schemeClr val="bg1"/>
                </a:solidFill>
              </a:rPr>
              <a:t>à </a:t>
            </a:r>
            <a:r>
              <a:rPr lang="en-US" altLang="fr-FR" sz="2400" dirty="0" err="1">
                <a:solidFill>
                  <a:schemeClr val="bg1"/>
                </a:solidFill>
              </a:rPr>
              <a:t>nnnnnn</a:t>
            </a:r>
            <a:r>
              <a:rPr lang="en-US" altLang="fr-FR" sz="2400" dirty="0">
                <a:solidFill>
                  <a:schemeClr val="bg1"/>
                </a:solidFill>
              </a:rPr>
              <a:t> </a:t>
            </a:r>
            <a:r>
              <a:rPr lang="en-US" altLang="fr-FR" sz="2400" dirty="0" err="1">
                <a:solidFill>
                  <a:schemeClr val="bg1"/>
                </a:solidFill>
              </a:rPr>
              <a:t>ppppp</a:t>
            </a:r>
            <a:r>
              <a:rPr lang="en-US" altLang="fr-FR" sz="2400" dirty="0">
                <a:solidFill>
                  <a:schemeClr val="bg1"/>
                </a:solidFill>
              </a:rPr>
              <a:t> </a:t>
            </a:r>
            <a:r>
              <a:rPr lang="en-US" altLang="fr-FR" sz="2400" dirty="0" err="1">
                <a:solidFill>
                  <a:schemeClr val="bg1"/>
                </a:solidFill>
              </a:rPr>
              <a:t>ppppp</a:t>
            </a:r>
            <a:r>
              <a:rPr lang="en-US" altLang="fr-FR" sz="2400" dirty="0">
                <a:solidFill>
                  <a:schemeClr val="bg1"/>
                </a:solidFill>
              </a:rPr>
              <a:t> </a:t>
            </a:r>
            <a:r>
              <a:rPr lang="en-US" altLang="fr-FR" sz="2400" dirty="0" err="1">
                <a:solidFill>
                  <a:schemeClr val="bg1"/>
                </a:solidFill>
              </a:rPr>
              <a:t>xxxxxxx</a:t>
            </a:r>
            <a:endParaRPr lang="en-US" altLang="fr-FR" sz="2400" dirty="0">
              <a:solidFill>
                <a:schemeClr val="bg1"/>
              </a:solidFill>
            </a:endParaRPr>
          </a:p>
          <a:p>
            <a:pPr algn="just" eaLnBrk="1" hangingPunct="1">
              <a:spcBef>
                <a:spcPct val="0"/>
              </a:spcBef>
              <a:buFontTx/>
              <a:buNone/>
            </a:pPr>
            <a:r>
              <a:rPr lang="en-US" altLang="fr-FR" sz="2400" dirty="0">
                <a:solidFill>
                  <a:schemeClr val="bg1"/>
                </a:solidFill>
              </a:rPr>
              <a:t>à </a:t>
            </a:r>
            <a:r>
              <a:rPr lang="en-US" altLang="fr-FR" sz="2400" dirty="0" err="1">
                <a:solidFill>
                  <a:schemeClr val="bg1"/>
                </a:solidFill>
              </a:rPr>
              <a:t>nnnnnn</a:t>
            </a:r>
            <a:r>
              <a:rPr lang="en-US" altLang="fr-FR" sz="2400" dirty="0">
                <a:solidFill>
                  <a:schemeClr val="bg1"/>
                </a:solidFill>
              </a:rPr>
              <a:t> </a:t>
            </a:r>
            <a:r>
              <a:rPr lang="en-US" altLang="fr-FR" sz="2400" dirty="0" err="1">
                <a:solidFill>
                  <a:schemeClr val="bg1"/>
                </a:solidFill>
              </a:rPr>
              <a:t>ppppp</a:t>
            </a:r>
            <a:r>
              <a:rPr lang="en-US" altLang="fr-FR" sz="2400" dirty="0">
                <a:solidFill>
                  <a:schemeClr val="bg1"/>
                </a:solidFill>
              </a:rPr>
              <a:t> </a:t>
            </a:r>
            <a:r>
              <a:rPr lang="en-US" altLang="fr-FR" sz="2400" dirty="0" err="1">
                <a:solidFill>
                  <a:schemeClr val="bg1"/>
                </a:solidFill>
              </a:rPr>
              <a:t>ppppp</a:t>
            </a:r>
            <a:r>
              <a:rPr lang="en-US" altLang="fr-FR" sz="2400" dirty="0">
                <a:solidFill>
                  <a:schemeClr val="bg1"/>
                </a:solidFill>
              </a:rPr>
              <a:t> </a:t>
            </a:r>
            <a:r>
              <a:rPr lang="en-US" altLang="fr-FR" sz="2400" dirty="0" err="1">
                <a:solidFill>
                  <a:schemeClr val="bg1"/>
                </a:solidFill>
              </a:rPr>
              <a:t>xxxxxxx</a:t>
            </a:r>
            <a:endParaRPr lang="en-US" altLang="fr-FR" sz="2400" dirty="0">
              <a:solidFill>
                <a:schemeClr val="bg1"/>
              </a:solidFill>
            </a:endParaRPr>
          </a:p>
          <a:p>
            <a:pPr algn="just" eaLnBrk="1" hangingPunct="1">
              <a:spcBef>
                <a:spcPct val="0"/>
              </a:spcBef>
              <a:buFontTx/>
              <a:buNone/>
            </a:pPr>
            <a:r>
              <a:rPr lang="en-US" altLang="fr-FR" sz="2400" dirty="0">
                <a:solidFill>
                  <a:schemeClr val="bg1"/>
                </a:solidFill>
              </a:rPr>
              <a:t>à </a:t>
            </a:r>
            <a:r>
              <a:rPr lang="en-US" altLang="fr-FR" sz="2400" dirty="0" err="1">
                <a:solidFill>
                  <a:schemeClr val="bg1"/>
                </a:solidFill>
              </a:rPr>
              <a:t>nnnnnn</a:t>
            </a:r>
            <a:r>
              <a:rPr lang="en-US" altLang="fr-FR" sz="2400" dirty="0">
                <a:solidFill>
                  <a:schemeClr val="bg1"/>
                </a:solidFill>
              </a:rPr>
              <a:t> </a:t>
            </a:r>
            <a:r>
              <a:rPr lang="en-US" altLang="fr-FR" sz="2400" dirty="0" err="1">
                <a:solidFill>
                  <a:schemeClr val="bg1"/>
                </a:solidFill>
              </a:rPr>
              <a:t>ppppp</a:t>
            </a:r>
            <a:r>
              <a:rPr lang="en-US" altLang="fr-FR" sz="2400" dirty="0">
                <a:solidFill>
                  <a:schemeClr val="bg1"/>
                </a:solidFill>
              </a:rPr>
              <a:t> </a:t>
            </a:r>
            <a:r>
              <a:rPr lang="en-US" altLang="fr-FR" sz="2400" dirty="0" err="1">
                <a:solidFill>
                  <a:schemeClr val="bg1"/>
                </a:solidFill>
              </a:rPr>
              <a:t>ppppp</a:t>
            </a:r>
            <a:r>
              <a:rPr lang="en-US" altLang="fr-FR" sz="2400" dirty="0">
                <a:solidFill>
                  <a:schemeClr val="bg1"/>
                </a:solidFill>
              </a:rPr>
              <a:t> </a:t>
            </a:r>
            <a:r>
              <a:rPr lang="en-US" altLang="fr-FR" sz="2400" dirty="0" err="1">
                <a:solidFill>
                  <a:schemeClr val="bg1"/>
                </a:solidFill>
              </a:rPr>
              <a:t>xxxxxxx</a:t>
            </a:r>
            <a:endParaRPr lang="en-US" altLang="fr-FR" sz="2400" dirty="0">
              <a:solidFill>
                <a:schemeClr val="bg1"/>
              </a:solidFill>
            </a:endParaRPr>
          </a:p>
        </p:txBody>
      </p:sp>
      <p:sp>
        <p:nvSpPr>
          <p:cNvPr id="44" name="ZoneTexte 152">
            <a:extLst>
              <a:ext uri="{FF2B5EF4-FFF2-40B4-BE49-F238E27FC236}">
                <a16:creationId xmlns:a16="http://schemas.microsoft.com/office/drawing/2014/main" id="{F3D36C23-B971-9906-C5A2-D11C7E379B2F}"/>
              </a:ext>
            </a:extLst>
          </p:cNvPr>
          <p:cNvSpPr txBox="1">
            <a:spLocks noChangeArrowheads="1"/>
          </p:cNvSpPr>
          <p:nvPr/>
        </p:nvSpPr>
        <p:spPr bwMode="auto">
          <a:xfrm>
            <a:off x="965375" y="38785839"/>
            <a:ext cx="7560000"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fr-FR" altLang="fr-FR" sz="2400" b="1" dirty="0">
                <a:solidFill>
                  <a:schemeClr val="bg1"/>
                </a:solidFill>
              </a:rPr>
              <a:t>Notes</a:t>
            </a:r>
          </a:p>
          <a:p>
            <a:pPr algn="just" eaLnBrk="1" hangingPunct="1">
              <a:spcBef>
                <a:spcPct val="0"/>
              </a:spcBef>
              <a:buFontTx/>
              <a:buNone/>
            </a:pPr>
            <a:r>
              <a:rPr lang="en-US" altLang="fr-FR" sz="2400" dirty="0" err="1">
                <a:solidFill>
                  <a:schemeClr val="bg1"/>
                </a:solidFill>
              </a:rPr>
              <a:t>Yyyyy</a:t>
            </a:r>
            <a:r>
              <a:rPr lang="en-US" altLang="fr-FR" sz="2400" dirty="0">
                <a:solidFill>
                  <a:schemeClr val="bg1"/>
                </a:solidFill>
              </a:rPr>
              <a:t> </a:t>
            </a:r>
            <a:r>
              <a:rPr lang="en-US" altLang="fr-FR" sz="2400" dirty="0" err="1">
                <a:solidFill>
                  <a:schemeClr val="bg1"/>
                </a:solidFill>
              </a:rPr>
              <a:t>yyyyyyyy</a:t>
            </a:r>
            <a:r>
              <a:rPr lang="en-US" altLang="fr-FR" sz="2400" dirty="0">
                <a:solidFill>
                  <a:schemeClr val="bg1"/>
                </a:solidFill>
              </a:rPr>
              <a:t> </a:t>
            </a:r>
            <a:r>
              <a:rPr lang="en-US" altLang="fr-FR" sz="2400" dirty="0" err="1">
                <a:solidFill>
                  <a:schemeClr val="bg1"/>
                </a:solidFill>
              </a:rPr>
              <a:t>yyyyyy</a:t>
            </a:r>
            <a:r>
              <a:rPr lang="en-US" altLang="fr-FR" sz="2400" dirty="0">
                <a:solidFill>
                  <a:schemeClr val="bg1"/>
                </a:solidFill>
              </a:rPr>
              <a:t> </a:t>
            </a:r>
            <a:r>
              <a:rPr lang="en-US" altLang="fr-FR" sz="2400" dirty="0" err="1">
                <a:solidFill>
                  <a:schemeClr val="bg1"/>
                </a:solidFill>
              </a:rPr>
              <a:t>yyyyyyy</a:t>
            </a:r>
            <a:r>
              <a:rPr lang="en-US" altLang="fr-FR" sz="2400" dirty="0">
                <a:solidFill>
                  <a:schemeClr val="bg1"/>
                </a:solidFill>
              </a:rPr>
              <a:t> </a:t>
            </a:r>
            <a:r>
              <a:rPr lang="en-US" altLang="fr-FR" sz="2400" dirty="0" err="1">
                <a:solidFill>
                  <a:schemeClr val="bg1"/>
                </a:solidFill>
              </a:rPr>
              <a:t>yyyyyyy</a:t>
            </a:r>
            <a:r>
              <a:rPr lang="en-US" altLang="fr-FR" sz="2400" dirty="0">
                <a:solidFill>
                  <a:schemeClr val="bg1"/>
                </a:solidFill>
              </a:rPr>
              <a:t> </a:t>
            </a:r>
            <a:r>
              <a:rPr lang="en-US" altLang="fr-FR" sz="2400" dirty="0" err="1">
                <a:solidFill>
                  <a:schemeClr val="bg1"/>
                </a:solidFill>
              </a:rPr>
              <a:t>yyyyyyy</a:t>
            </a:r>
            <a:endParaRPr lang="en-US" altLang="fr-FR" sz="2400" dirty="0">
              <a:solidFill>
                <a:schemeClr val="bg1"/>
              </a:solidFill>
            </a:endParaRPr>
          </a:p>
          <a:p>
            <a:pPr algn="just" eaLnBrk="1" hangingPunct="1">
              <a:spcBef>
                <a:spcPct val="0"/>
              </a:spcBef>
              <a:buFontTx/>
              <a:buNone/>
            </a:pPr>
            <a:r>
              <a:rPr lang="en-US" altLang="fr-FR" sz="2400" dirty="0" err="1">
                <a:solidFill>
                  <a:schemeClr val="bg1"/>
                </a:solidFill>
              </a:rPr>
              <a:t>Yyyyy</a:t>
            </a:r>
            <a:r>
              <a:rPr lang="en-US" altLang="fr-FR" sz="2400" dirty="0">
                <a:solidFill>
                  <a:schemeClr val="bg1"/>
                </a:solidFill>
              </a:rPr>
              <a:t> </a:t>
            </a:r>
            <a:r>
              <a:rPr lang="en-US" altLang="fr-FR" sz="2400" dirty="0" err="1">
                <a:solidFill>
                  <a:schemeClr val="bg1"/>
                </a:solidFill>
              </a:rPr>
              <a:t>yyyyyyyy</a:t>
            </a:r>
            <a:r>
              <a:rPr lang="en-US" altLang="fr-FR" sz="2400" dirty="0">
                <a:solidFill>
                  <a:schemeClr val="bg1"/>
                </a:solidFill>
              </a:rPr>
              <a:t> </a:t>
            </a:r>
            <a:r>
              <a:rPr lang="en-US" altLang="fr-FR" sz="2400" dirty="0" err="1">
                <a:solidFill>
                  <a:schemeClr val="bg1"/>
                </a:solidFill>
              </a:rPr>
              <a:t>yyyyyy</a:t>
            </a:r>
            <a:r>
              <a:rPr lang="en-US" altLang="fr-FR" sz="2400" dirty="0">
                <a:solidFill>
                  <a:schemeClr val="bg1"/>
                </a:solidFill>
              </a:rPr>
              <a:t> </a:t>
            </a:r>
            <a:r>
              <a:rPr lang="en-US" altLang="fr-FR" sz="2400" dirty="0" err="1">
                <a:solidFill>
                  <a:schemeClr val="bg1"/>
                </a:solidFill>
              </a:rPr>
              <a:t>yyyyyyy</a:t>
            </a:r>
            <a:r>
              <a:rPr lang="en-US" altLang="fr-FR" sz="2400" dirty="0">
                <a:solidFill>
                  <a:schemeClr val="bg1"/>
                </a:solidFill>
              </a:rPr>
              <a:t> </a:t>
            </a:r>
            <a:r>
              <a:rPr lang="en-US" altLang="fr-FR" sz="2400" dirty="0" err="1">
                <a:solidFill>
                  <a:schemeClr val="bg1"/>
                </a:solidFill>
              </a:rPr>
              <a:t>yyyyyyy</a:t>
            </a:r>
            <a:r>
              <a:rPr lang="en-US" altLang="fr-FR" sz="2400" dirty="0">
                <a:solidFill>
                  <a:schemeClr val="bg1"/>
                </a:solidFill>
              </a:rPr>
              <a:t> </a:t>
            </a:r>
            <a:r>
              <a:rPr lang="en-US" altLang="fr-FR" sz="2400" dirty="0" err="1">
                <a:solidFill>
                  <a:schemeClr val="bg1"/>
                </a:solidFill>
              </a:rPr>
              <a:t>yyyyyyy</a:t>
            </a:r>
            <a:endParaRPr lang="en-US" altLang="fr-FR" sz="2400" dirty="0">
              <a:solidFill>
                <a:schemeClr val="bg1"/>
              </a:solidFill>
            </a:endParaRPr>
          </a:p>
          <a:p>
            <a:pPr algn="just" eaLnBrk="1" hangingPunct="1">
              <a:spcBef>
                <a:spcPct val="0"/>
              </a:spcBef>
              <a:buFontTx/>
              <a:buNone/>
            </a:pPr>
            <a:r>
              <a:rPr lang="en-US" altLang="fr-FR" sz="2400" dirty="0" err="1">
                <a:solidFill>
                  <a:schemeClr val="bg1"/>
                </a:solidFill>
              </a:rPr>
              <a:t>Yyyyy</a:t>
            </a:r>
            <a:r>
              <a:rPr lang="en-US" altLang="fr-FR" sz="2400" dirty="0">
                <a:solidFill>
                  <a:schemeClr val="bg1"/>
                </a:solidFill>
              </a:rPr>
              <a:t> </a:t>
            </a:r>
            <a:r>
              <a:rPr lang="en-US" altLang="fr-FR" sz="2400" dirty="0" err="1">
                <a:solidFill>
                  <a:schemeClr val="bg1"/>
                </a:solidFill>
              </a:rPr>
              <a:t>yyyyyyyy</a:t>
            </a:r>
            <a:r>
              <a:rPr lang="en-US" altLang="fr-FR" sz="2400" dirty="0">
                <a:solidFill>
                  <a:schemeClr val="bg1"/>
                </a:solidFill>
              </a:rPr>
              <a:t> </a:t>
            </a:r>
            <a:r>
              <a:rPr lang="en-US" altLang="fr-FR" sz="2400" dirty="0" err="1">
                <a:solidFill>
                  <a:schemeClr val="bg1"/>
                </a:solidFill>
              </a:rPr>
              <a:t>yyyyyy</a:t>
            </a:r>
            <a:r>
              <a:rPr lang="en-US" altLang="fr-FR" sz="2400" dirty="0">
                <a:solidFill>
                  <a:schemeClr val="bg1"/>
                </a:solidFill>
              </a:rPr>
              <a:t> </a:t>
            </a:r>
            <a:r>
              <a:rPr lang="en-US" altLang="fr-FR" sz="2400" dirty="0" err="1">
                <a:solidFill>
                  <a:schemeClr val="bg1"/>
                </a:solidFill>
              </a:rPr>
              <a:t>yyyyyyy</a:t>
            </a:r>
            <a:r>
              <a:rPr lang="en-US" altLang="fr-FR" sz="2400" dirty="0">
                <a:solidFill>
                  <a:schemeClr val="bg1"/>
                </a:solidFill>
              </a:rPr>
              <a:t> </a:t>
            </a:r>
            <a:r>
              <a:rPr lang="en-US" altLang="fr-FR" sz="2400" dirty="0" err="1">
                <a:solidFill>
                  <a:schemeClr val="bg1"/>
                </a:solidFill>
              </a:rPr>
              <a:t>yyyyyyy</a:t>
            </a:r>
            <a:r>
              <a:rPr lang="en-US" altLang="fr-FR" sz="2400" dirty="0">
                <a:solidFill>
                  <a:schemeClr val="bg1"/>
                </a:solidFill>
              </a:rPr>
              <a:t> </a:t>
            </a:r>
            <a:r>
              <a:rPr lang="en-US" altLang="fr-FR" sz="2400" dirty="0" err="1">
                <a:solidFill>
                  <a:schemeClr val="bg1"/>
                </a:solidFill>
              </a:rPr>
              <a:t>yyyyyyy</a:t>
            </a:r>
            <a:endParaRPr lang="en-US" altLang="fr-FR" sz="2400" dirty="0">
              <a:solidFill>
                <a:schemeClr val="bg1"/>
              </a:solidFill>
            </a:endParaRPr>
          </a:p>
        </p:txBody>
      </p:sp>
      <p:sp>
        <p:nvSpPr>
          <p:cNvPr id="45" name="ZoneTexte 149">
            <a:extLst>
              <a:ext uri="{FF2B5EF4-FFF2-40B4-BE49-F238E27FC236}">
                <a16:creationId xmlns:a16="http://schemas.microsoft.com/office/drawing/2014/main" id="{AC3D7092-02F1-C172-B93E-79CA535AACCA}"/>
              </a:ext>
            </a:extLst>
          </p:cNvPr>
          <p:cNvSpPr txBox="1">
            <a:spLocks noChangeArrowheads="1"/>
          </p:cNvSpPr>
          <p:nvPr/>
        </p:nvSpPr>
        <p:spPr bwMode="auto">
          <a:xfrm>
            <a:off x="8932037" y="40609149"/>
            <a:ext cx="6120000"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fr-FR" altLang="fr-FR" sz="2400" b="1" dirty="0">
                <a:solidFill>
                  <a:schemeClr val="bg1"/>
                </a:solidFill>
              </a:rPr>
              <a:t>Contact</a:t>
            </a:r>
          </a:p>
          <a:p>
            <a:pPr algn="just" eaLnBrk="1" hangingPunct="1">
              <a:spcBef>
                <a:spcPct val="0"/>
              </a:spcBef>
              <a:buFontTx/>
              <a:buNone/>
            </a:pPr>
            <a:r>
              <a:rPr lang="en-US" altLang="fr-FR" sz="2400" dirty="0">
                <a:solidFill>
                  <a:schemeClr val="bg1"/>
                </a:solidFill>
              </a:rPr>
              <a:t>email </a:t>
            </a:r>
            <a:r>
              <a:rPr lang="en-US" altLang="fr-FR" sz="2400" dirty="0" err="1">
                <a:solidFill>
                  <a:schemeClr val="bg1"/>
                </a:solidFill>
              </a:rPr>
              <a:t>ppppp</a:t>
            </a:r>
            <a:r>
              <a:rPr lang="en-US" altLang="fr-FR" sz="2400" dirty="0">
                <a:solidFill>
                  <a:schemeClr val="bg1"/>
                </a:solidFill>
              </a:rPr>
              <a:t> </a:t>
            </a:r>
            <a:r>
              <a:rPr lang="en-US" altLang="fr-FR" sz="2400" dirty="0" err="1">
                <a:solidFill>
                  <a:schemeClr val="bg1"/>
                </a:solidFill>
              </a:rPr>
              <a:t>ppppp</a:t>
            </a:r>
            <a:r>
              <a:rPr lang="en-US" altLang="fr-FR" sz="2400" dirty="0">
                <a:solidFill>
                  <a:schemeClr val="bg1"/>
                </a:solidFill>
              </a:rPr>
              <a:t> </a:t>
            </a:r>
            <a:r>
              <a:rPr lang="en-US" altLang="fr-FR" sz="2400" dirty="0" err="1">
                <a:solidFill>
                  <a:schemeClr val="bg1"/>
                </a:solidFill>
              </a:rPr>
              <a:t>xxxxxxx</a:t>
            </a:r>
            <a:endParaRPr lang="en-US" altLang="fr-FR" sz="2400" dirty="0">
              <a:solidFill>
                <a:schemeClr val="bg1"/>
              </a:solidFill>
            </a:endParaRPr>
          </a:p>
          <a:p>
            <a:pPr algn="just" eaLnBrk="1" hangingPunct="1">
              <a:spcBef>
                <a:spcPct val="0"/>
              </a:spcBef>
              <a:buFontTx/>
              <a:buNone/>
            </a:pPr>
            <a:r>
              <a:rPr lang="en-US" altLang="fr-FR" sz="2400" dirty="0">
                <a:solidFill>
                  <a:schemeClr val="bg1"/>
                </a:solidFill>
              </a:rPr>
              <a:t>web </a:t>
            </a:r>
            <a:r>
              <a:rPr lang="en-US" altLang="fr-FR" sz="2400" dirty="0" err="1">
                <a:solidFill>
                  <a:schemeClr val="bg1"/>
                </a:solidFill>
              </a:rPr>
              <a:t>ppppp</a:t>
            </a:r>
            <a:r>
              <a:rPr lang="en-US" altLang="fr-FR" sz="2400" dirty="0">
                <a:solidFill>
                  <a:schemeClr val="bg1"/>
                </a:solidFill>
              </a:rPr>
              <a:t> </a:t>
            </a:r>
            <a:r>
              <a:rPr lang="en-US" altLang="fr-FR" sz="2400" dirty="0" err="1">
                <a:solidFill>
                  <a:schemeClr val="bg1"/>
                </a:solidFill>
              </a:rPr>
              <a:t>ppppp</a:t>
            </a:r>
            <a:r>
              <a:rPr lang="en-US" altLang="fr-FR" sz="2400" dirty="0">
                <a:solidFill>
                  <a:schemeClr val="bg1"/>
                </a:solidFill>
              </a:rPr>
              <a:t> </a:t>
            </a:r>
            <a:r>
              <a:rPr lang="en-US" altLang="fr-FR" sz="2400" dirty="0" err="1">
                <a:solidFill>
                  <a:schemeClr val="bg1"/>
                </a:solidFill>
              </a:rPr>
              <a:t>xxxxxxx</a:t>
            </a:r>
            <a:endParaRPr lang="en-US" altLang="fr-FR" sz="2400" dirty="0">
              <a:solidFill>
                <a:schemeClr val="bg1"/>
              </a:solidFill>
            </a:endParaRPr>
          </a:p>
          <a:p>
            <a:pPr algn="just" eaLnBrk="1" hangingPunct="1">
              <a:spcBef>
                <a:spcPct val="0"/>
              </a:spcBef>
              <a:buFontTx/>
              <a:buNone/>
            </a:pPr>
            <a:r>
              <a:rPr lang="en-US" altLang="fr-FR" sz="2400" dirty="0">
                <a:solidFill>
                  <a:schemeClr val="bg1"/>
                </a:solidFill>
              </a:rPr>
              <a:t>date </a:t>
            </a:r>
            <a:r>
              <a:rPr lang="en-US" altLang="fr-FR" sz="2400" dirty="0" err="1">
                <a:solidFill>
                  <a:schemeClr val="bg1"/>
                </a:solidFill>
              </a:rPr>
              <a:t>ppppp</a:t>
            </a:r>
            <a:r>
              <a:rPr lang="en-US" altLang="fr-FR" sz="2400" dirty="0">
                <a:solidFill>
                  <a:schemeClr val="bg1"/>
                </a:solidFill>
              </a:rPr>
              <a:t> </a:t>
            </a:r>
            <a:r>
              <a:rPr lang="en-US" altLang="fr-FR" sz="2400" dirty="0" err="1">
                <a:solidFill>
                  <a:schemeClr val="bg1"/>
                </a:solidFill>
              </a:rPr>
              <a:t>ppppp</a:t>
            </a:r>
            <a:r>
              <a:rPr lang="en-US" altLang="fr-FR" sz="2400" dirty="0">
                <a:solidFill>
                  <a:schemeClr val="bg1"/>
                </a:solidFill>
              </a:rPr>
              <a:t> </a:t>
            </a:r>
            <a:r>
              <a:rPr lang="en-US" altLang="fr-FR" sz="2400" dirty="0" err="1">
                <a:solidFill>
                  <a:schemeClr val="bg1"/>
                </a:solidFill>
              </a:rPr>
              <a:t>xxxxxxx</a:t>
            </a:r>
            <a:endParaRPr lang="en-US" altLang="fr-FR" sz="2400" dirty="0">
              <a:solidFill>
                <a:schemeClr val="bg1"/>
              </a:solidFill>
            </a:endParaRPr>
          </a:p>
        </p:txBody>
      </p:sp>
      <p:sp>
        <p:nvSpPr>
          <p:cNvPr id="46" name="ZoneTexte 152">
            <a:extLst>
              <a:ext uri="{FF2B5EF4-FFF2-40B4-BE49-F238E27FC236}">
                <a16:creationId xmlns:a16="http://schemas.microsoft.com/office/drawing/2014/main" id="{E99E7AF3-8008-611A-227C-998CA0C8C799}"/>
              </a:ext>
            </a:extLst>
          </p:cNvPr>
          <p:cNvSpPr txBox="1">
            <a:spLocks noChangeArrowheads="1"/>
          </p:cNvSpPr>
          <p:nvPr/>
        </p:nvSpPr>
        <p:spPr bwMode="auto">
          <a:xfrm rot="16200000">
            <a:off x="-1114012" y="40321855"/>
            <a:ext cx="3600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fr-FR" sz="2400" dirty="0">
                <a:solidFill>
                  <a:schemeClr val="bg1"/>
                </a:solidFill>
              </a:rPr>
              <a:t>15/10/2023</a:t>
            </a:r>
          </a:p>
        </p:txBody>
      </p:sp>
      <p:grpSp>
        <p:nvGrpSpPr>
          <p:cNvPr id="53" name="Groupe 52">
            <a:extLst>
              <a:ext uri="{FF2B5EF4-FFF2-40B4-BE49-F238E27FC236}">
                <a16:creationId xmlns:a16="http://schemas.microsoft.com/office/drawing/2014/main" id="{DD8CE943-CFB8-76CE-F73D-8DAB2D073639}"/>
              </a:ext>
            </a:extLst>
          </p:cNvPr>
          <p:cNvGrpSpPr/>
          <p:nvPr/>
        </p:nvGrpSpPr>
        <p:grpSpPr>
          <a:xfrm>
            <a:off x="21205398" y="8031507"/>
            <a:ext cx="7919999" cy="8310529"/>
            <a:chOff x="1237327" y="7467242"/>
            <a:chExt cx="7919999" cy="8310529"/>
          </a:xfrm>
        </p:grpSpPr>
        <p:sp>
          <p:nvSpPr>
            <p:cNvPr id="54" name="Flèche droite 247">
              <a:extLst>
                <a:ext uri="{FF2B5EF4-FFF2-40B4-BE49-F238E27FC236}">
                  <a16:creationId xmlns:a16="http://schemas.microsoft.com/office/drawing/2014/main" id="{46DD69D1-3D5A-8C76-3940-909C6935A341}"/>
                </a:ext>
              </a:extLst>
            </p:cNvPr>
            <p:cNvSpPr/>
            <p:nvPr/>
          </p:nvSpPr>
          <p:spPr bwMode="auto">
            <a:xfrm>
              <a:off x="8496926" y="7467242"/>
              <a:ext cx="660400" cy="781051"/>
            </a:xfrm>
            <a:prstGeom prst="rightArrow">
              <a:avLst>
                <a:gd name="adj1" fmla="val 0"/>
                <a:gd name="adj2" fmla="val 100000"/>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55" name="Rectangle 54">
              <a:extLst>
                <a:ext uri="{FF2B5EF4-FFF2-40B4-BE49-F238E27FC236}">
                  <a16:creationId xmlns:a16="http://schemas.microsoft.com/office/drawing/2014/main" id="{10BA573C-8F05-2F57-A447-16F00A3FEE0D}"/>
                </a:ext>
              </a:extLst>
            </p:cNvPr>
            <p:cNvSpPr/>
            <p:nvPr/>
          </p:nvSpPr>
          <p:spPr bwMode="auto">
            <a:xfrm>
              <a:off x="1237327" y="7857770"/>
              <a:ext cx="7919999" cy="7920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grpSp>
      <p:sp>
        <p:nvSpPr>
          <p:cNvPr id="56" name="ZoneTexte 73">
            <a:extLst>
              <a:ext uri="{FF2B5EF4-FFF2-40B4-BE49-F238E27FC236}">
                <a16:creationId xmlns:a16="http://schemas.microsoft.com/office/drawing/2014/main" id="{E2B0C474-8DF1-D00E-E4AF-1AF6784C273F}"/>
              </a:ext>
            </a:extLst>
          </p:cNvPr>
          <p:cNvSpPr txBox="1">
            <a:spLocks noChangeArrowheads="1"/>
          </p:cNvSpPr>
          <p:nvPr/>
        </p:nvSpPr>
        <p:spPr bwMode="auto">
          <a:xfrm>
            <a:off x="21401905" y="8662181"/>
            <a:ext cx="7448866" cy="710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en-US" altLang="fr-FR" sz="5400" dirty="0">
                <a:solidFill>
                  <a:schemeClr val="bg1"/>
                </a:solidFill>
              </a:rPr>
              <a:t>“Please remember that this paper is intended for humor and should not be taken seriously for academic or scientific purposes.”</a:t>
            </a:r>
          </a:p>
          <a:p>
            <a:pPr algn="just" eaLnBrk="1" hangingPunct="1">
              <a:spcBef>
                <a:spcPct val="0"/>
              </a:spcBef>
              <a:buFontTx/>
              <a:buNone/>
            </a:pPr>
            <a:endParaRPr lang="en-US" altLang="fr-FR" sz="4400" dirty="0">
              <a:solidFill>
                <a:schemeClr val="bg1"/>
              </a:solidFill>
            </a:endParaRPr>
          </a:p>
          <a:p>
            <a:pPr algn="just" eaLnBrk="1" hangingPunct="1">
              <a:spcBef>
                <a:spcPct val="0"/>
              </a:spcBef>
              <a:buFontTx/>
              <a:buNone/>
            </a:pPr>
            <a:endParaRPr lang="en-US" altLang="fr-FR" sz="4400" dirty="0">
              <a:solidFill>
                <a:schemeClr val="bg1"/>
              </a:solidFill>
            </a:endParaRPr>
          </a:p>
          <a:p>
            <a:pPr algn="just" eaLnBrk="1" hangingPunct="1">
              <a:spcBef>
                <a:spcPct val="0"/>
              </a:spcBef>
              <a:buFontTx/>
              <a:buNone/>
            </a:pPr>
            <a:r>
              <a:rPr lang="en-US" altLang="fr-FR" sz="4400" dirty="0">
                <a:solidFill>
                  <a:schemeClr val="bg1"/>
                </a:solidFill>
              </a:rPr>
              <a:t>Chat GPT</a:t>
            </a:r>
          </a:p>
        </p:txBody>
      </p:sp>
      <p:grpSp>
        <p:nvGrpSpPr>
          <p:cNvPr id="57" name="Groupe 56">
            <a:extLst>
              <a:ext uri="{FF2B5EF4-FFF2-40B4-BE49-F238E27FC236}">
                <a16:creationId xmlns:a16="http://schemas.microsoft.com/office/drawing/2014/main" id="{B7D72CD0-1D7B-276D-868A-C97469809435}"/>
              </a:ext>
            </a:extLst>
          </p:cNvPr>
          <p:cNvGrpSpPr/>
          <p:nvPr/>
        </p:nvGrpSpPr>
        <p:grpSpPr>
          <a:xfrm>
            <a:off x="11142256" y="19069129"/>
            <a:ext cx="7920000" cy="7956000"/>
            <a:chOff x="10421756" y="7857768"/>
            <a:chExt cx="7920000" cy="7956000"/>
          </a:xfrm>
        </p:grpSpPr>
        <p:sp>
          <p:nvSpPr>
            <p:cNvPr id="58" name="Rectangle 57">
              <a:extLst>
                <a:ext uri="{FF2B5EF4-FFF2-40B4-BE49-F238E27FC236}">
                  <a16:creationId xmlns:a16="http://schemas.microsoft.com/office/drawing/2014/main" id="{3F31097B-FC17-9036-D49F-CA255189D2ED}"/>
                </a:ext>
              </a:extLst>
            </p:cNvPr>
            <p:cNvSpPr/>
            <p:nvPr/>
          </p:nvSpPr>
          <p:spPr bwMode="auto">
            <a:xfrm>
              <a:off x="10421756" y="7857768"/>
              <a:ext cx="7920000" cy="7956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59" name="Rectangle 58">
              <a:extLst>
                <a:ext uri="{FF2B5EF4-FFF2-40B4-BE49-F238E27FC236}">
                  <a16:creationId xmlns:a16="http://schemas.microsoft.com/office/drawing/2014/main" id="{FD76C0E4-7830-1A2D-636C-9368E6657010}"/>
                </a:ext>
              </a:extLst>
            </p:cNvPr>
            <p:cNvSpPr/>
            <p:nvPr/>
          </p:nvSpPr>
          <p:spPr bwMode="auto">
            <a:xfrm>
              <a:off x="10533620" y="8115850"/>
              <a:ext cx="1080000" cy="75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atin typeface="Arial" panose="020B0604020202020204" pitchFamily="34" charset="0"/>
                <a:cs typeface="Arial" panose="020B0604020202020204" pitchFamily="34" charset="0"/>
              </a:endParaRPr>
            </a:p>
          </p:txBody>
        </p:sp>
        <p:sp>
          <p:nvSpPr>
            <p:cNvPr id="60" name="ZoneTexte 73">
              <a:extLst>
                <a:ext uri="{FF2B5EF4-FFF2-40B4-BE49-F238E27FC236}">
                  <a16:creationId xmlns:a16="http://schemas.microsoft.com/office/drawing/2014/main" id="{BB040F22-1E07-E841-7CA7-44E1431A5E41}"/>
                </a:ext>
              </a:extLst>
            </p:cNvPr>
            <p:cNvSpPr txBox="1">
              <a:spLocks noChangeArrowheads="1"/>
            </p:cNvSpPr>
            <p:nvPr/>
          </p:nvSpPr>
          <p:spPr bwMode="auto">
            <a:xfrm rot="16200000">
              <a:off x="7527773" y="11480352"/>
              <a:ext cx="7091693" cy="830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4800" dirty="0">
                  <a:solidFill>
                    <a:schemeClr val="bg1"/>
                  </a:solidFill>
                </a:rPr>
                <a:t>MAIN RESULTS</a:t>
              </a:r>
            </a:p>
          </p:txBody>
        </p:sp>
        <p:grpSp>
          <p:nvGrpSpPr>
            <p:cNvPr id="61" name="Groupe 60">
              <a:extLst>
                <a:ext uri="{FF2B5EF4-FFF2-40B4-BE49-F238E27FC236}">
                  <a16:creationId xmlns:a16="http://schemas.microsoft.com/office/drawing/2014/main" id="{73361E99-9464-3E3F-E1DF-B4FB6C407593}"/>
                </a:ext>
              </a:extLst>
            </p:cNvPr>
            <p:cNvGrpSpPr/>
            <p:nvPr/>
          </p:nvGrpSpPr>
          <p:grpSpPr>
            <a:xfrm>
              <a:off x="11759808" y="7918300"/>
              <a:ext cx="6488318" cy="2550526"/>
              <a:chOff x="6087315" y="20786565"/>
              <a:chExt cx="6488318" cy="2550526"/>
            </a:xfrm>
          </p:grpSpPr>
          <p:sp>
            <p:nvSpPr>
              <p:cNvPr id="74" name="Flèche droite 247">
                <a:extLst>
                  <a:ext uri="{FF2B5EF4-FFF2-40B4-BE49-F238E27FC236}">
                    <a16:creationId xmlns:a16="http://schemas.microsoft.com/office/drawing/2014/main" id="{AABAAC92-746A-433C-2592-13F46C868FA4}"/>
                  </a:ext>
                </a:extLst>
              </p:cNvPr>
              <p:cNvSpPr/>
              <p:nvPr/>
            </p:nvSpPr>
            <p:spPr bwMode="auto">
              <a:xfrm>
                <a:off x="11915233" y="20786565"/>
                <a:ext cx="660400" cy="781051"/>
              </a:xfrm>
              <a:prstGeom prst="rightArrow">
                <a:avLst>
                  <a:gd name="adj1" fmla="val 0"/>
                  <a:gd name="adj2" fmla="val 100000"/>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75" name="Rectangle 74">
                <a:extLst>
                  <a:ext uri="{FF2B5EF4-FFF2-40B4-BE49-F238E27FC236}">
                    <a16:creationId xmlns:a16="http://schemas.microsoft.com/office/drawing/2014/main" id="{BB05F7D7-3723-338A-91E5-04AF0983B723}"/>
                  </a:ext>
                </a:extLst>
              </p:cNvPr>
              <p:cNvSpPr/>
              <p:nvPr/>
            </p:nvSpPr>
            <p:spPr bwMode="auto">
              <a:xfrm>
                <a:off x="6087315" y="21177091"/>
                <a:ext cx="6480000" cy="21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atin typeface="Arial" panose="020B0604020202020204" pitchFamily="34" charset="0"/>
                  <a:cs typeface="Arial" panose="020B0604020202020204" pitchFamily="34" charset="0"/>
                </a:endParaRPr>
              </a:p>
            </p:txBody>
          </p:sp>
        </p:grpSp>
        <p:sp>
          <p:nvSpPr>
            <p:cNvPr id="62" name="ZoneTexte 73">
              <a:extLst>
                <a:ext uri="{FF2B5EF4-FFF2-40B4-BE49-F238E27FC236}">
                  <a16:creationId xmlns:a16="http://schemas.microsoft.com/office/drawing/2014/main" id="{296A74C0-013B-92E5-DD15-215BC213D108}"/>
                </a:ext>
              </a:extLst>
            </p:cNvPr>
            <p:cNvSpPr txBox="1">
              <a:spLocks noChangeArrowheads="1"/>
            </p:cNvSpPr>
            <p:nvPr/>
          </p:nvSpPr>
          <p:spPr bwMode="auto">
            <a:xfrm>
              <a:off x="11759808" y="8308826"/>
              <a:ext cx="38900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3600" dirty="0">
                  <a:solidFill>
                    <a:schemeClr val="bg1"/>
                  </a:solidFill>
                </a:rPr>
                <a:t>RESULT 1</a:t>
              </a:r>
              <a:endParaRPr lang="fr-FR" altLang="fr-FR" sz="4000" dirty="0">
                <a:solidFill>
                  <a:schemeClr val="bg1"/>
                </a:solidFill>
              </a:endParaRPr>
            </a:p>
          </p:txBody>
        </p:sp>
        <p:sp>
          <p:nvSpPr>
            <p:cNvPr id="63" name="ZoneTexte 73">
              <a:extLst>
                <a:ext uri="{FF2B5EF4-FFF2-40B4-BE49-F238E27FC236}">
                  <a16:creationId xmlns:a16="http://schemas.microsoft.com/office/drawing/2014/main" id="{AEB3514E-8303-E7A9-0521-1D4C826ED4D3}"/>
                </a:ext>
              </a:extLst>
            </p:cNvPr>
            <p:cNvSpPr txBox="1">
              <a:spLocks noChangeArrowheads="1"/>
            </p:cNvSpPr>
            <p:nvPr/>
          </p:nvSpPr>
          <p:spPr bwMode="auto">
            <a:xfrm>
              <a:off x="11762309" y="8859685"/>
              <a:ext cx="630538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fr-FR" sz="2400" dirty="0">
                  <a:solidFill>
                    <a:schemeClr val="bg1"/>
                  </a:solidFill>
                </a:rPr>
                <a:t>So, grab your popcorn, folks, and let's sit back, relax, and enjoy the show, because in the world of AI and sports, it's always game time, and the laughter is free.</a:t>
              </a:r>
              <a:endParaRPr lang="fr-FR" altLang="fr-FR" sz="2400" dirty="0">
                <a:solidFill>
                  <a:schemeClr val="bg1"/>
                </a:solidFill>
              </a:endParaRPr>
            </a:p>
          </p:txBody>
        </p:sp>
        <p:grpSp>
          <p:nvGrpSpPr>
            <p:cNvPr id="64" name="Groupe 63">
              <a:extLst>
                <a:ext uri="{FF2B5EF4-FFF2-40B4-BE49-F238E27FC236}">
                  <a16:creationId xmlns:a16="http://schemas.microsoft.com/office/drawing/2014/main" id="{269714AB-4A81-15A1-CE9C-8C72D069F9AE}"/>
                </a:ext>
              </a:extLst>
            </p:cNvPr>
            <p:cNvGrpSpPr/>
            <p:nvPr/>
          </p:nvGrpSpPr>
          <p:grpSpPr>
            <a:xfrm>
              <a:off x="11758476" y="10519337"/>
              <a:ext cx="6488318" cy="2550526"/>
              <a:chOff x="6083156" y="23460418"/>
              <a:chExt cx="6488318" cy="2550526"/>
            </a:xfrm>
          </p:grpSpPr>
          <p:sp>
            <p:nvSpPr>
              <p:cNvPr id="72" name="Flèche droite 247">
                <a:extLst>
                  <a:ext uri="{FF2B5EF4-FFF2-40B4-BE49-F238E27FC236}">
                    <a16:creationId xmlns:a16="http://schemas.microsoft.com/office/drawing/2014/main" id="{37D46974-36F7-6512-9E67-7A9E9ACDD1B4}"/>
                  </a:ext>
                </a:extLst>
              </p:cNvPr>
              <p:cNvSpPr/>
              <p:nvPr/>
            </p:nvSpPr>
            <p:spPr bwMode="auto">
              <a:xfrm>
                <a:off x="11911074" y="23460418"/>
                <a:ext cx="660400" cy="781051"/>
              </a:xfrm>
              <a:prstGeom prst="rightArrow">
                <a:avLst>
                  <a:gd name="adj1" fmla="val 0"/>
                  <a:gd name="adj2" fmla="val 10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73" name="Rectangle 72">
                <a:extLst>
                  <a:ext uri="{FF2B5EF4-FFF2-40B4-BE49-F238E27FC236}">
                    <a16:creationId xmlns:a16="http://schemas.microsoft.com/office/drawing/2014/main" id="{E84D0818-C4B8-637C-0564-13F05814077B}"/>
                  </a:ext>
                </a:extLst>
              </p:cNvPr>
              <p:cNvSpPr/>
              <p:nvPr/>
            </p:nvSpPr>
            <p:spPr bwMode="auto">
              <a:xfrm>
                <a:off x="6083156" y="23850944"/>
                <a:ext cx="6480000" cy="21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atin typeface="Arial" panose="020B0604020202020204" pitchFamily="34" charset="0"/>
                  <a:cs typeface="Arial" panose="020B0604020202020204" pitchFamily="34" charset="0"/>
                </a:endParaRPr>
              </a:p>
            </p:txBody>
          </p:sp>
        </p:grpSp>
        <p:sp>
          <p:nvSpPr>
            <p:cNvPr id="65" name="ZoneTexte 73">
              <a:extLst>
                <a:ext uri="{FF2B5EF4-FFF2-40B4-BE49-F238E27FC236}">
                  <a16:creationId xmlns:a16="http://schemas.microsoft.com/office/drawing/2014/main" id="{C5EB8DBE-68F0-DBA5-56B0-E10260188F5A}"/>
                </a:ext>
              </a:extLst>
            </p:cNvPr>
            <p:cNvSpPr txBox="1">
              <a:spLocks noChangeArrowheads="1"/>
            </p:cNvSpPr>
            <p:nvPr/>
          </p:nvSpPr>
          <p:spPr bwMode="auto">
            <a:xfrm>
              <a:off x="11780091" y="10960374"/>
              <a:ext cx="38900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3600" dirty="0">
                  <a:solidFill>
                    <a:schemeClr val="tx1"/>
                  </a:solidFill>
                </a:rPr>
                <a:t>RESULT 2</a:t>
              </a:r>
              <a:endParaRPr lang="fr-FR" altLang="fr-FR" sz="4800" dirty="0">
                <a:solidFill>
                  <a:schemeClr val="tx1"/>
                </a:solidFill>
              </a:endParaRPr>
            </a:p>
          </p:txBody>
        </p:sp>
        <p:sp>
          <p:nvSpPr>
            <p:cNvPr id="66" name="ZoneTexte 73">
              <a:extLst>
                <a:ext uri="{FF2B5EF4-FFF2-40B4-BE49-F238E27FC236}">
                  <a16:creationId xmlns:a16="http://schemas.microsoft.com/office/drawing/2014/main" id="{7DDA52C2-E0A6-0658-A5C0-B4C330F1CBD2}"/>
                </a:ext>
              </a:extLst>
            </p:cNvPr>
            <p:cNvSpPr txBox="1">
              <a:spLocks noChangeArrowheads="1"/>
            </p:cNvSpPr>
            <p:nvPr/>
          </p:nvSpPr>
          <p:spPr bwMode="auto">
            <a:xfrm>
              <a:off x="11782592" y="11511233"/>
              <a:ext cx="630538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fr-FR" sz="2400" dirty="0">
                  <a:solidFill>
                    <a:schemeClr val="tx1"/>
                  </a:solidFill>
                </a:rPr>
                <a:t>So, grab your popcorn, folks, and let's sit back, relax, and enjoy the show, because in the world of AI and sports, it's always game time, and the laughter is free.</a:t>
              </a:r>
              <a:endParaRPr lang="fr-FR" altLang="fr-FR" sz="2400" dirty="0">
                <a:solidFill>
                  <a:schemeClr val="tx1"/>
                </a:solidFill>
              </a:endParaRPr>
            </a:p>
          </p:txBody>
        </p:sp>
        <p:grpSp>
          <p:nvGrpSpPr>
            <p:cNvPr id="67" name="Groupe 66">
              <a:extLst>
                <a:ext uri="{FF2B5EF4-FFF2-40B4-BE49-F238E27FC236}">
                  <a16:creationId xmlns:a16="http://schemas.microsoft.com/office/drawing/2014/main" id="{E73819EE-F66C-583C-9E75-FE52B1BFC43E}"/>
                </a:ext>
              </a:extLst>
            </p:cNvPr>
            <p:cNvGrpSpPr/>
            <p:nvPr/>
          </p:nvGrpSpPr>
          <p:grpSpPr>
            <a:xfrm>
              <a:off x="11757660" y="13113921"/>
              <a:ext cx="6488318" cy="2550526"/>
              <a:chOff x="6083156" y="26177706"/>
              <a:chExt cx="6488318" cy="2550526"/>
            </a:xfrm>
          </p:grpSpPr>
          <p:sp>
            <p:nvSpPr>
              <p:cNvPr id="70" name="Flèche droite 247">
                <a:extLst>
                  <a:ext uri="{FF2B5EF4-FFF2-40B4-BE49-F238E27FC236}">
                    <a16:creationId xmlns:a16="http://schemas.microsoft.com/office/drawing/2014/main" id="{915884DB-FC07-A7A4-73BF-6A7B8BC678A5}"/>
                  </a:ext>
                </a:extLst>
              </p:cNvPr>
              <p:cNvSpPr/>
              <p:nvPr/>
            </p:nvSpPr>
            <p:spPr bwMode="auto">
              <a:xfrm>
                <a:off x="11911074" y="26177706"/>
                <a:ext cx="660400" cy="781051"/>
              </a:xfrm>
              <a:prstGeom prst="rightArrow">
                <a:avLst>
                  <a:gd name="adj1" fmla="val 0"/>
                  <a:gd name="adj2"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71" name="Rectangle 70">
                <a:extLst>
                  <a:ext uri="{FF2B5EF4-FFF2-40B4-BE49-F238E27FC236}">
                    <a16:creationId xmlns:a16="http://schemas.microsoft.com/office/drawing/2014/main" id="{7D482839-4B68-2EA1-BA5E-411DCC1CBE65}"/>
                  </a:ext>
                </a:extLst>
              </p:cNvPr>
              <p:cNvSpPr/>
              <p:nvPr/>
            </p:nvSpPr>
            <p:spPr bwMode="auto">
              <a:xfrm>
                <a:off x="6083156" y="26568232"/>
                <a:ext cx="6480000" cy="216000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atin typeface="Arial" panose="020B0604020202020204" pitchFamily="34" charset="0"/>
                  <a:cs typeface="Arial" panose="020B0604020202020204" pitchFamily="34" charset="0"/>
                </a:endParaRPr>
              </a:p>
            </p:txBody>
          </p:sp>
        </p:grpSp>
        <p:sp>
          <p:nvSpPr>
            <p:cNvPr id="68" name="ZoneTexte 73">
              <a:extLst>
                <a:ext uri="{FF2B5EF4-FFF2-40B4-BE49-F238E27FC236}">
                  <a16:creationId xmlns:a16="http://schemas.microsoft.com/office/drawing/2014/main" id="{7C4887E1-E2B1-23C5-92E8-953189958FE8}"/>
                </a:ext>
              </a:extLst>
            </p:cNvPr>
            <p:cNvSpPr txBox="1">
              <a:spLocks noChangeArrowheads="1"/>
            </p:cNvSpPr>
            <p:nvPr/>
          </p:nvSpPr>
          <p:spPr bwMode="auto">
            <a:xfrm>
              <a:off x="11779275" y="13554958"/>
              <a:ext cx="38900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3600" dirty="0">
                  <a:solidFill>
                    <a:schemeClr val="bg1"/>
                  </a:solidFill>
                </a:rPr>
                <a:t>RESULT 3</a:t>
              </a:r>
            </a:p>
          </p:txBody>
        </p:sp>
        <p:sp>
          <p:nvSpPr>
            <p:cNvPr id="69" name="ZoneTexte 73">
              <a:extLst>
                <a:ext uri="{FF2B5EF4-FFF2-40B4-BE49-F238E27FC236}">
                  <a16:creationId xmlns:a16="http://schemas.microsoft.com/office/drawing/2014/main" id="{E4B62665-3190-6F63-B024-73E802D9DBEB}"/>
                </a:ext>
              </a:extLst>
            </p:cNvPr>
            <p:cNvSpPr txBox="1">
              <a:spLocks noChangeArrowheads="1"/>
            </p:cNvSpPr>
            <p:nvPr/>
          </p:nvSpPr>
          <p:spPr bwMode="auto">
            <a:xfrm>
              <a:off x="11781776" y="14105817"/>
              <a:ext cx="630538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fr-FR" sz="2400" dirty="0">
                  <a:solidFill>
                    <a:schemeClr val="bg1"/>
                  </a:solidFill>
                </a:rPr>
                <a:t>So, grab your popcorn, folks, and let's sit back, relax, and enjoy the show, because in the world of AI and sports, it's always game time, and the laughter is free.</a:t>
              </a:r>
              <a:endParaRPr lang="fr-FR" altLang="fr-FR" sz="2400" dirty="0">
                <a:solidFill>
                  <a:schemeClr val="bg1"/>
                </a:solidFill>
              </a:endParaRPr>
            </a:p>
          </p:txBody>
        </p:sp>
      </p:grpSp>
      <p:pic>
        <p:nvPicPr>
          <p:cNvPr id="76" name="Image 75" descr="Une image contenant texte, capture d’écran, ligne, Police&#10;&#10;Description générée automatiquement">
            <a:extLst>
              <a:ext uri="{FF2B5EF4-FFF2-40B4-BE49-F238E27FC236}">
                <a16:creationId xmlns:a16="http://schemas.microsoft.com/office/drawing/2014/main" id="{950AAA18-B9D1-0195-2E78-AEA7EEE51B84}"/>
              </a:ext>
            </a:extLst>
          </p:cNvPr>
          <p:cNvPicPr>
            <a:picLocks noChangeAspect="1"/>
          </p:cNvPicPr>
          <p:nvPr/>
        </p:nvPicPr>
        <p:blipFill rotWithShape="1">
          <a:blip r:embed="rId2">
            <a:extLst>
              <a:ext uri="{28A0092B-C50C-407E-A947-70E740481C1C}">
                <a14:useLocalDpi xmlns:a14="http://schemas.microsoft.com/office/drawing/2010/main" val="0"/>
              </a:ext>
            </a:extLst>
          </a:blip>
          <a:srcRect t="24575" b="3337"/>
          <a:stretch/>
        </p:blipFill>
        <p:spPr>
          <a:xfrm>
            <a:off x="726726" y="32520381"/>
            <a:ext cx="18549777" cy="5271734"/>
          </a:xfrm>
          <a:prstGeom prst="rect">
            <a:avLst/>
          </a:prstGeom>
        </p:spPr>
      </p:pic>
      <p:pic>
        <p:nvPicPr>
          <p:cNvPr id="77" name="Picture 2" descr="Montpellier Hérault Sport Club — Wikipédia">
            <a:extLst>
              <a:ext uri="{FF2B5EF4-FFF2-40B4-BE49-F238E27FC236}">
                <a16:creationId xmlns:a16="http://schemas.microsoft.com/office/drawing/2014/main" id="{101453ED-D65C-B63E-6394-6289041E08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00981" y="39196388"/>
            <a:ext cx="1438896" cy="1438896"/>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 descr="Union sportive arlequins perpignanais — Wikipédia">
            <a:extLst>
              <a:ext uri="{FF2B5EF4-FFF2-40B4-BE49-F238E27FC236}">
                <a16:creationId xmlns:a16="http://schemas.microsoft.com/office/drawing/2014/main" id="{3DFCDE4C-FF56-DE6E-CC10-48FAD3F2FF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89294" y="39196388"/>
            <a:ext cx="1131780" cy="1438895"/>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6" descr="Olympique de Marseille — Wikipédia">
            <a:extLst>
              <a:ext uri="{FF2B5EF4-FFF2-40B4-BE49-F238E27FC236}">
                <a16:creationId xmlns:a16="http://schemas.microsoft.com/office/drawing/2014/main" id="{AD3DDABC-7F2C-40BD-C639-3DD0F7D2D5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60694" y="39196388"/>
            <a:ext cx="1131783" cy="1438896"/>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8" descr="AS Saint-Étienne (@ASSEofficiel) / X">
            <a:extLst>
              <a:ext uri="{FF2B5EF4-FFF2-40B4-BE49-F238E27FC236}">
                <a16:creationId xmlns:a16="http://schemas.microsoft.com/office/drawing/2014/main" id="{0E316FE2-C541-BA9B-D38C-2717665C94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54693" y="39196388"/>
            <a:ext cx="1438896" cy="1438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543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570DB2D6-A465-9443-59C7-7B69917B0027}"/>
              </a:ext>
            </a:extLst>
          </p:cNvPr>
          <p:cNvGrpSpPr/>
          <p:nvPr/>
        </p:nvGrpSpPr>
        <p:grpSpPr>
          <a:xfrm>
            <a:off x="507510" y="5960227"/>
            <a:ext cx="9724200" cy="10800000"/>
            <a:chOff x="9651510" y="26839027"/>
            <a:chExt cx="9724200" cy="10800000"/>
          </a:xfrm>
        </p:grpSpPr>
        <p:grpSp>
          <p:nvGrpSpPr>
            <p:cNvPr id="7" name="Groupe 6">
              <a:extLst>
                <a:ext uri="{FF2B5EF4-FFF2-40B4-BE49-F238E27FC236}">
                  <a16:creationId xmlns:a16="http://schemas.microsoft.com/office/drawing/2014/main" id="{DA39534D-C027-D0F3-3C52-926709AC143E}"/>
                </a:ext>
              </a:extLst>
            </p:cNvPr>
            <p:cNvGrpSpPr/>
            <p:nvPr/>
          </p:nvGrpSpPr>
          <p:grpSpPr>
            <a:xfrm>
              <a:off x="9655710" y="26839027"/>
              <a:ext cx="9720000" cy="10800000"/>
              <a:chOff x="476827" y="6017604"/>
              <a:chExt cx="9720000" cy="10800000"/>
            </a:xfrm>
          </p:grpSpPr>
          <p:grpSp>
            <p:nvGrpSpPr>
              <p:cNvPr id="9" name="Groupe 8">
                <a:extLst>
                  <a:ext uri="{FF2B5EF4-FFF2-40B4-BE49-F238E27FC236}">
                    <a16:creationId xmlns:a16="http://schemas.microsoft.com/office/drawing/2014/main" id="{470AE2B7-A0DB-696E-0626-84B0D760DAD0}"/>
                  </a:ext>
                </a:extLst>
              </p:cNvPr>
              <p:cNvGrpSpPr/>
              <p:nvPr/>
            </p:nvGrpSpPr>
            <p:grpSpPr>
              <a:xfrm>
                <a:off x="476827" y="6017604"/>
                <a:ext cx="9720000" cy="10800000"/>
                <a:chOff x="476827" y="6017604"/>
                <a:chExt cx="9720000" cy="10800000"/>
              </a:xfrm>
            </p:grpSpPr>
            <p:sp>
              <p:nvSpPr>
                <p:cNvPr id="12" name="Rectangle 11">
                  <a:extLst>
                    <a:ext uri="{FF2B5EF4-FFF2-40B4-BE49-F238E27FC236}">
                      <a16:creationId xmlns:a16="http://schemas.microsoft.com/office/drawing/2014/main" id="{0863828D-4250-47FD-39E1-CC1B5BEB317C}"/>
                    </a:ext>
                  </a:extLst>
                </p:cNvPr>
                <p:cNvSpPr/>
                <p:nvPr/>
              </p:nvSpPr>
              <p:spPr>
                <a:xfrm>
                  <a:off x="476827" y="6017604"/>
                  <a:ext cx="9720000" cy="10800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6BBC5BCB-F5A5-4126-71ED-7A03C5543B69}"/>
                    </a:ext>
                  </a:extLst>
                </p:cNvPr>
                <p:cNvSpPr/>
                <p:nvPr/>
              </p:nvSpPr>
              <p:spPr>
                <a:xfrm>
                  <a:off x="476827" y="6017604"/>
                  <a:ext cx="9720000" cy="180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grpSp>
          <p:sp>
            <p:nvSpPr>
              <p:cNvPr id="10" name="Larme 9">
                <a:extLst>
                  <a:ext uri="{FF2B5EF4-FFF2-40B4-BE49-F238E27FC236}">
                    <a16:creationId xmlns:a16="http://schemas.microsoft.com/office/drawing/2014/main" id="{ED6BF9B8-683A-3B32-E8F0-675E5F2C421B}"/>
                  </a:ext>
                </a:extLst>
              </p:cNvPr>
              <p:cNvSpPr/>
              <p:nvPr/>
            </p:nvSpPr>
            <p:spPr>
              <a:xfrm>
                <a:off x="568127" y="6226632"/>
                <a:ext cx="1440000" cy="1440000"/>
              </a:xfrm>
              <a:prstGeom prst="teardrop">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8800" dirty="0">
                    <a:latin typeface="Arial" panose="020B0604020202020204" pitchFamily="34" charset="0"/>
                    <a:cs typeface="Arial" panose="020B0604020202020204" pitchFamily="34" charset="0"/>
                  </a:rPr>
                  <a:t>X</a:t>
                </a:r>
              </a:p>
            </p:txBody>
          </p:sp>
          <p:sp>
            <p:nvSpPr>
              <p:cNvPr id="11" name="ZoneTexte 80">
                <a:extLst>
                  <a:ext uri="{FF2B5EF4-FFF2-40B4-BE49-F238E27FC236}">
                    <a16:creationId xmlns:a16="http://schemas.microsoft.com/office/drawing/2014/main" id="{F4741B17-C7DD-591A-79D2-C865D5A16BC1}"/>
                  </a:ext>
                </a:extLst>
              </p:cNvPr>
              <p:cNvSpPr txBox="1">
                <a:spLocks noChangeArrowheads="1"/>
              </p:cNvSpPr>
              <p:nvPr/>
            </p:nvSpPr>
            <p:spPr bwMode="auto">
              <a:xfrm>
                <a:off x="2142698" y="6392634"/>
                <a:ext cx="7920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6600" dirty="0">
                    <a:solidFill>
                      <a:schemeClr val="bg1"/>
                    </a:solidFill>
                  </a:rPr>
                  <a:t>TITLE</a:t>
                </a:r>
              </a:p>
            </p:txBody>
          </p:sp>
        </p:grpSp>
        <p:sp>
          <p:nvSpPr>
            <p:cNvPr id="8" name="ZoneTexte 103">
              <a:extLst>
                <a:ext uri="{FF2B5EF4-FFF2-40B4-BE49-F238E27FC236}">
                  <a16:creationId xmlns:a16="http://schemas.microsoft.com/office/drawing/2014/main" id="{A7FD5F93-EB28-29AD-64E7-CB7D73F61455}"/>
                </a:ext>
              </a:extLst>
            </p:cNvPr>
            <p:cNvSpPr txBox="1">
              <a:spLocks noChangeArrowheads="1"/>
            </p:cNvSpPr>
            <p:nvPr/>
          </p:nvSpPr>
          <p:spPr bwMode="auto">
            <a:xfrm>
              <a:off x="9651510" y="28639027"/>
              <a:ext cx="9720000" cy="90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fr-FR" sz="4000" dirty="0" err="1">
                  <a:solidFill>
                    <a:schemeClr val="bg1"/>
                  </a:solidFill>
                  <a:latin typeface="Arial" panose="020B0604020202020204" pitchFamily="34" charset="0"/>
                  <a:cs typeface="Arial" panose="020B0604020202020204" pitchFamily="34" charset="0"/>
                </a:rPr>
                <a:t>Cupidatat</a:t>
              </a:r>
              <a:r>
                <a:rPr lang="fr-FR" sz="4000" dirty="0">
                  <a:solidFill>
                    <a:schemeClr val="bg1"/>
                  </a:solidFill>
                  <a:latin typeface="Arial" panose="020B0604020202020204" pitchFamily="34" charset="0"/>
                  <a:cs typeface="Arial" panose="020B0604020202020204" pitchFamily="34" charset="0"/>
                </a:rPr>
                <a:t> non </a:t>
              </a:r>
              <a:r>
                <a:rPr lang="fr-FR" sz="4000" dirty="0" err="1">
                  <a:solidFill>
                    <a:schemeClr val="bg1"/>
                  </a:solidFill>
                  <a:latin typeface="Arial" panose="020B0604020202020204" pitchFamily="34" charset="0"/>
                  <a:cs typeface="Arial" panose="020B0604020202020204" pitchFamily="34" charset="0"/>
                </a:rPr>
                <a:t>proident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sunt</a:t>
              </a:r>
              <a:r>
                <a:rPr lang="fr-FR" sz="4000" dirty="0">
                  <a:solidFill>
                    <a:schemeClr val="bg1"/>
                  </a:solidFill>
                  <a:latin typeface="Arial" panose="020B0604020202020204" pitchFamily="34" charset="0"/>
                  <a:cs typeface="Arial" panose="020B0604020202020204" pitchFamily="34" charset="0"/>
                </a:rPr>
                <a:t> in culpa qui officia </a:t>
              </a:r>
              <a:r>
                <a:rPr lang="fr-FR" sz="4000" dirty="0" err="1">
                  <a:solidFill>
                    <a:schemeClr val="bg1"/>
                  </a:solidFill>
                  <a:latin typeface="Arial" panose="020B0604020202020204" pitchFamily="34" charset="0"/>
                  <a:cs typeface="Arial" panose="020B0604020202020204" pitchFamily="34" charset="0"/>
                </a:rPr>
                <a:t>deserunt</a:t>
              </a:r>
              <a:r>
                <a:rPr lang="fr-FR" sz="4000" dirty="0">
                  <a:solidFill>
                    <a:schemeClr val="bg1"/>
                  </a:solidFill>
                  <a:latin typeface="Arial" panose="020B0604020202020204" pitchFamily="34" charset="0"/>
                  <a:cs typeface="Arial" panose="020B0604020202020204" pitchFamily="34" charset="0"/>
                </a:rPr>
                <a:t> mollit </a:t>
              </a:r>
              <a:r>
                <a:rPr lang="fr-FR" sz="4000" dirty="0" err="1">
                  <a:solidFill>
                    <a:schemeClr val="bg1"/>
                  </a:solidFill>
                  <a:latin typeface="Arial" panose="020B0604020202020204" pitchFamily="34" charset="0"/>
                  <a:cs typeface="Arial" panose="020B0604020202020204" pitchFamily="34" charset="0"/>
                </a:rPr>
                <a:t>anim</a:t>
              </a:r>
              <a:r>
                <a:rPr lang="fr-FR" sz="4000" dirty="0">
                  <a:solidFill>
                    <a:schemeClr val="bg1"/>
                  </a:solidFill>
                  <a:latin typeface="Arial" panose="020B0604020202020204" pitchFamily="34" charset="0"/>
                  <a:cs typeface="Arial" panose="020B0604020202020204" pitchFamily="34" charset="0"/>
                </a:rPr>
                <a:t> id. Sed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voluptatem</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sint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occaecat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cupidatat</a:t>
              </a:r>
              <a:r>
                <a:rPr lang="fr-FR" sz="4000" dirty="0">
                  <a:solidFill>
                    <a:schemeClr val="bg1"/>
                  </a:solidFill>
                  <a:latin typeface="Arial" panose="020B0604020202020204" pitchFamily="34" charset="0"/>
                  <a:cs typeface="Arial" panose="020B0604020202020204" pitchFamily="34" charset="0"/>
                </a:rPr>
                <a:t> non </a:t>
              </a:r>
              <a:r>
                <a:rPr lang="fr-FR" sz="4000" dirty="0" err="1">
                  <a:solidFill>
                    <a:schemeClr val="bg1"/>
                  </a:solidFill>
                  <a:latin typeface="Arial" panose="020B0604020202020204" pitchFamily="34" charset="0"/>
                  <a:cs typeface="Arial" panose="020B0604020202020204" pitchFamily="34" charset="0"/>
                </a:rPr>
                <a:t>proident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sunt</a:t>
              </a:r>
              <a:r>
                <a:rPr lang="fr-FR" sz="4000" dirty="0">
                  <a:solidFill>
                    <a:schemeClr val="bg1"/>
                  </a:solidFill>
                  <a:latin typeface="Arial" panose="020B0604020202020204" pitchFamily="34" charset="0"/>
                  <a:cs typeface="Arial" panose="020B0604020202020204" pitchFamily="34" charset="0"/>
                </a:rPr>
                <a:t> in culpa qui officia </a:t>
              </a:r>
              <a:r>
                <a:rPr lang="fr-FR" sz="4000" dirty="0" err="1">
                  <a:solidFill>
                    <a:schemeClr val="bg1"/>
                  </a:solidFill>
                  <a:latin typeface="Arial" panose="020B0604020202020204" pitchFamily="34" charset="0"/>
                  <a:cs typeface="Arial" panose="020B0604020202020204" pitchFamily="34" charset="0"/>
                </a:rPr>
                <a:t>deserunt</a:t>
              </a:r>
              <a:r>
                <a:rPr lang="fr-FR" sz="4000" dirty="0">
                  <a:solidFill>
                    <a:schemeClr val="bg1"/>
                  </a:solidFill>
                  <a:latin typeface="Arial" panose="020B0604020202020204" pitchFamily="34" charset="0"/>
                  <a:cs typeface="Arial" panose="020B0604020202020204" pitchFamily="34" charset="0"/>
                </a:rPr>
                <a:t> mollit </a:t>
              </a:r>
              <a:r>
                <a:rPr lang="fr-FR" sz="4000" dirty="0" err="1">
                  <a:solidFill>
                    <a:schemeClr val="bg1"/>
                  </a:solidFill>
                  <a:latin typeface="Arial" panose="020B0604020202020204" pitchFamily="34" charset="0"/>
                  <a:cs typeface="Arial" panose="020B0604020202020204" pitchFamily="34" charset="0"/>
                </a:rPr>
                <a:t>anim</a:t>
              </a:r>
              <a:r>
                <a:rPr lang="fr-FR" sz="4000" dirty="0">
                  <a:solidFill>
                    <a:schemeClr val="bg1"/>
                  </a:solidFill>
                  <a:latin typeface="Arial" panose="020B0604020202020204" pitchFamily="34" charset="0"/>
                  <a:cs typeface="Arial" panose="020B0604020202020204" pitchFamily="34" charset="0"/>
                </a:rPr>
                <a:t> id est </a:t>
              </a:r>
              <a:r>
                <a:rPr lang="fr-FR" sz="4000" dirty="0" err="1">
                  <a:solidFill>
                    <a:schemeClr val="bg1"/>
                  </a:solidFill>
                  <a:latin typeface="Arial" panose="020B0604020202020204" pitchFamily="34" charset="0"/>
                  <a:cs typeface="Arial" panose="020B0604020202020204" pitchFamily="34" charset="0"/>
                </a:rPr>
                <a:t>laborum</a:t>
              </a:r>
              <a:r>
                <a:rPr lang="fr-FR" sz="4000" dirty="0">
                  <a:solidFill>
                    <a:schemeClr val="bg1"/>
                  </a:solidFill>
                  <a:latin typeface="Arial" panose="020B0604020202020204" pitchFamily="34" charset="0"/>
                  <a:cs typeface="Arial" panose="020B0604020202020204" pitchFamily="34" charset="0"/>
                </a:rPr>
                <a:t>. Sed ut </a:t>
              </a:r>
              <a:r>
                <a:rPr lang="fr-FR" sz="4000" dirty="0" err="1">
                  <a:solidFill>
                    <a:schemeClr val="bg1"/>
                  </a:solidFill>
                  <a:latin typeface="Arial" panose="020B0604020202020204" pitchFamily="34" charset="0"/>
                  <a:cs typeface="Arial" panose="020B0604020202020204" pitchFamily="34" charset="0"/>
                </a:rPr>
                <a:t>perspiciatis</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unde</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omnis</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iste</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natus</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error</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voluptatem</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accusantium</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dolor</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amet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cupidatat</a:t>
              </a:r>
              <a:r>
                <a:rPr lang="fr-FR" sz="4000" dirty="0">
                  <a:solidFill>
                    <a:schemeClr val="bg1"/>
                  </a:solidFill>
                  <a:latin typeface="Arial" panose="020B0604020202020204" pitchFamily="34" charset="0"/>
                  <a:cs typeface="Arial" panose="020B0604020202020204" pitchFamily="34" charset="0"/>
                </a:rPr>
                <a:t> non </a:t>
              </a:r>
              <a:r>
                <a:rPr lang="fr-FR" sz="4000" dirty="0" err="1">
                  <a:solidFill>
                    <a:schemeClr val="bg1"/>
                  </a:solidFill>
                  <a:latin typeface="Arial" panose="020B0604020202020204" pitchFamily="34" charset="0"/>
                  <a:cs typeface="Arial" panose="020B0604020202020204" pitchFamily="34" charset="0"/>
                </a:rPr>
                <a:t>proident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sunt</a:t>
              </a:r>
              <a:r>
                <a:rPr lang="fr-FR" sz="4000" dirty="0">
                  <a:solidFill>
                    <a:schemeClr val="bg1"/>
                  </a:solidFill>
                  <a:latin typeface="Arial" panose="020B0604020202020204" pitchFamily="34" charset="0"/>
                  <a:cs typeface="Arial" panose="020B0604020202020204" pitchFamily="34" charset="0"/>
                </a:rPr>
                <a:t> in culpa qui officia </a:t>
              </a:r>
              <a:r>
                <a:rPr lang="fr-FR" sz="4000" dirty="0" err="1">
                  <a:solidFill>
                    <a:schemeClr val="bg1"/>
                  </a:solidFill>
                  <a:latin typeface="Arial" panose="020B0604020202020204" pitchFamily="34" charset="0"/>
                  <a:cs typeface="Arial" panose="020B0604020202020204" pitchFamily="34" charset="0"/>
                </a:rPr>
                <a:t>deserunt</a:t>
              </a:r>
              <a:r>
                <a:rPr lang="fr-FR" sz="4000" dirty="0">
                  <a:solidFill>
                    <a:schemeClr val="bg1"/>
                  </a:solidFill>
                  <a:latin typeface="Arial" panose="020B0604020202020204" pitchFamily="34" charset="0"/>
                  <a:cs typeface="Arial" panose="020B0604020202020204" pitchFamily="34" charset="0"/>
                </a:rPr>
                <a:t> mollit </a:t>
              </a:r>
              <a:r>
                <a:rPr lang="fr-FR" sz="4000" dirty="0" err="1">
                  <a:solidFill>
                    <a:schemeClr val="bg1"/>
                  </a:solidFill>
                  <a:latin typeface="Arial" panose="020B0604020202020204" pitchFamily="34" charset="0"/>
                  <a:cs typeface="Arial" panose="020B0604020202020204" pitchFamily="34" charset="0"/>
                </a:rPr>
                <a:t>anim</a:t>
              </a:r>
              <a:r>
                <a:rPr lang="fr-FR" sz="4000" dirty="0">
                  <a:solidFill>
                    <a:schemeClr val="bg1"/>
                  </a:solidFill>
                  <a:latin typeface="Arial" panose="020B0604020202020204" pitchFamily="34" charset="0"/>
                  <a:cs typeface="Arial" panose="020B0604020202020204" pitchFamily="34" charset="0"/>
                </a:rPr>
                <a:t> id. Sed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p:txBody>
        </p:sp>
      </p:grpSp>
      <p:grpSp>
        <p:nvGrpSpPr>
          <p:cNvPr id="14" name="Groupe 13">
            <a:extLst>
              <a:ext uri="{FF2B5EF4-FFF2-40B4-BE49-F238E27FC236}">
                <a16:creationId xmlns:a16="http://schemas.microsoft.com/office/drawing/2014/main" id="{55D40016-BC1C-CB15-BD0B-A9173DC4E28D}"/>
              </a:ext>
            </a:extLst>
          </p:cNvPr>
          <p:cNvGrpSpPr/>
          <p:nvPr/>
        </p:nvGrpSpPr>
        <p:grpSpPr>
          <a:xfrm>
            <a:off x="10318810" y="5960227"/>
            <a:ext cx="19440000" cy="10800000"/>
            <a:chOff x="5404112" y="480100"/>
            <a:chExt cx="19440000" cy="10800000"/>
          </a:xfrm>
        </p:grpSpPr>
        <p:grpSp>
          <p:nvGrpSpPr>
            <p:cNvPr id="15" name="Groupe 14">
              <a:extLst>
                <a:ext uri="{FF2B5EF4-FFF2-40B4-BE49-F238E27FC236}">
                  <a16:creationId xmlns:a16="http://schemas.microsoft.com/office/drawing/2014/main" id="{6EEF0462-5E4F-9A7A-4EEF-6D434CAF04FE}"/>
                </a:ext>
              </a:extLst>
            </p:cNvPr>
            <p:cNvGrpSpPr/>
            <p:nvPr/>
          </p:nvGrpSpPr>
          <p:grpSpPr>
            <a:xfrm>
              <a:off x="5404112" y="480100"/>
              <a:ext cx="19440000" cy="10800000"/>
              <a:chOff x="10331398" y="6017604"/>
              <a:chExt cx="19440000" cy="10800000"/>
            </a:xfrm>
          </p:grpSpPr>
          <p:sp>
            <p:nvSpPr>
              <p:cNvPr id="17" name="Rectangle 16">
                <a:extLst>
                  <a:ext uri="{FF2B5EF4-FFF2-40B4-BE49-F238E27FC236}">
                    <a16:creationId xmlns:a16="http://schemas.microsoft.com/office/drawing/2014/main" id="{A7F16AD0-3A4D-2A8E-347D-9A1236E260A4}"/>
                  </a:ext>
                </a:extLst>
              </p:cNvPr>
              <p:cNvSpPr/>
              <p:nvPr/>
            </p:nvSpPr>
            <p:spPr>
              <a:xfrm>
                <a:off x="10331398" y="6017604"/>
                <a:ext cx="19440000" cy="1080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B02ADAD4-5357-18C7-08A4-F63FD9B4EFF6}"/>
                  </a:ext>
                </a:extLst>
              </p:cNvPr>
              <p:cNvSpPr/>
              <p:nvPr/>
            </p:nvSpPr>
            <p:spPr>
              <a:xfrm>
                <a:off x="10331398" y="6017604"/>
                <a:ext cx="19440000" cy="180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19" name="Larme 18">
                <a:extLst>
                  <a:ext uri="{FF2B5EF4-FFF2-40B4-BE49-F238E27FC236}">
                    <a16:creationId xmlns:a16="http://schemas.microsoft.com/office/drawing/2014/main" id="{23303D18-B854-CF38-55C9-23801AADA97A}"/>
                  </a:ext>
                </a:extLst>
              </p:cNvPr>
              <p:cNvSpPr/>
              <p:nvPr/>
            </p:nvSpPr>
            <p:spPr>
              <a:xfrm>
                <a:off x="10422256" y="6226632"/>
                <a:ext cx="1440000" cy="1440000"/>
              </a:xfrm>
              <a:prstGeom prst="teardrop">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8800" dirty="0">
                    <a:latin typeface="Arial" panose="020B0604020202020204" pitchFamily="34" charset="0"/>
                    <a:cs typeface="Arial" panose="020B0604020202020204" pitchFamily="34" charset="0"/>
                  </a:rPr>
                  <a:t>X</a:t>
                </a:r>
              </a:p>
            </p:txBody>
          </p:sp>
          <p:sp>
            <p:nvSpPr>
              <p:cNvPr id="20" name="ZoneTexte 80">
                <a:extLst>
                  <a:ext uri="{FF2B5EF4-FFF2-40B4-BE49-F238E27FC236}">
                    <a16:creationId xmlns:a16="http://schemas.microsoft.com/office/drawing/2014/main" id="{8CDE2A13-B2B2-D32A-5F27-46EA4FE6C30B}"/>
                  </a:ext>
                </a:extLst>
              </p:cNvPr>
              <p:cNvSpPr txBox="1">
                <a:spLocks noChangeArrowheads="1"/>
              </p:cNvSpPr>
              <p:nvPr/>
            </p:nvSpPr>
            <p:spPr bwMode="auto">
              <a:xfrm>
                <a:off x="11996825" y="6392634"/>
                <a:ext cx="17640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6600" dirty="0">
                    <a:solidFill>
                      <a:schemeClr val="bg1"/>
                    </a:solidFill>
                  </a:rPr>
                  <a:t>TITLE</a:t>
                </a:r>
              </a:p>
            </p:txBody>
          </p:sp>
        </p:grpSp>
        <p:sp>
          <p:nvSpPr>
            <p:cNvPr id="16" name="ZoneTexte 103">
              <a:extLst>
                <a:ext uri="{FF2B5EF4-FFF2-40B4-BE49-F238E27FC236}">
                  <a16:creationId xmlns:a16="http://schemas.microsoft.com/office/drawing/2014/main" id="{AE8B6A92-2FDC-A3BE-9FE1-32A52D0FC486}"/>
                </a:ext>
              </a:extLst>
            </p:cNvPr>
            <p:cNvSpPr txBox="1">
              <a:spLocks noChangeArrowheads="1"/>
            </p:cNvSpPr>
            <p:nvPr/>
          </p:nvSpPr>
          <p:spPr bwMode="auto">
            <a:xfrm>
              <a:off x="5404112" y="2280100"/>
              <a:ext cx="19440000" cy="9000000"/>
            </a:xfrm>
            <a:prstGeom prst="rect">
              <a:avLst/>
            </a:prstGeom>
            <a:noFill/>
            <a:ln w="9525">
              <a:noFill/>
              <a:miter lim="800000"/>
              <a:headEnd/>
              <a:tailEnd/>
            </a:ln>
          </p:spPr>
          <p:txBody>
            <a:bodyPr wrap="square" numCol="1" spcCol="360000">
              <a:noAutofit/>
            </a:bodyPr>
            <a:lstStyle/>
            <a:p>
              <a:pPr algn="just">
                <a:defRPr/>
              </a:pP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occaecat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est </a:t>
              </a:r>
              <a:r>
                <a:rPr lang="fr-FR" sz="4000" dirty="0" err="1">
                  <a:latin typeface="Arial" panose="020B0604020202020204" pitchFamily="34" charset="0"/>
                  <a:cs typeface="Arial" panose="020B0604020202020204" pitchFamily="34" charset="0"/>
                </a:rPr>
                <a:t>laborum</a:t>
              </a:r>
              <a:r>
                <a:rPr lang="fr-FR" sz="4000" dirty="0">
                  <a:latin typeface="Arial" panose="020B0604020202020204" pitchFamily="34" charset="0"/>
                  <a:cs typeface="Arial" panose="020B0604020202020204" pitchFamily="34" charset="0"/>
                </a:rPr>
                <a:t>. Sed ut </a:t>
              </a:r>
              <a:r>
                <a:rPr lang="fr-FR" sz="4000" dirty="0" err="1">
                  <a:latin typeface="Arial" panose="020B0604020202020204" pitchFamily="34" charset="0"/>
                  <a:cs typeface="Arial" panose="020B0604020202020204" pitchFamily="34" charset="0"/>
                </a:rPr>
                <a:t>perspiciatis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unde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omnis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iste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natus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error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accusantium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dolor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amet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endParaRPr lang="fr-FR" sz="4000" dirty="0">
                <a:latin typeface="Arial" panose="020B0604020202020204" pitchFamily="34" charset="0"/>
                <a:cs typeface="Arial" panose="020B0604020202020204" pitchFamily="34" charset="0"/>
              </a:endParaRPr>
            </a:p>
            <a:p>
              <a:pPr algn="just">
                <a:defRPr/>
              </a:pP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occaecat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est </a:t>
              </a:r>
              <a:r>
                <a:rPr lang="fr-FR" sz="4000" dirty="0" err="1">
                  <a:latin typeface="Arial" panose="020B0604020202020204" pitchFamily="34" charset="0"/>
                  <a:cs typeface="Arial" panose="020B0604020202020204" pitchFamily="34" charset="0"/>
                </a:rPr>
                <a:t>laborum</a:t>
              </a:r>
              <a:r>
                <a:rPr lang="fr-FR" sz="4000" dirty="0">
                  <a:latin typeface="Arial" panose="020B0604020202020204" pitchFamily="34" charset="0"/>
                  <a:cs typeface="Arial" panose="020B0604020202020204" pitchFamily="34" charset="0"/>
                </a:rPr>
                <a:t>. Sed ut </a:t>
              </a:r>
              <a:r>
                <a:rPr lang="fr-FR" sz="4000" dirty="0" err="1">
                  <a:latin typeface="Arial" panose="020B0604020202020204" pitchFamily="34" charset="0"/>
                  <a:cs typeface="Arial" panose="020B0604020202020204" pitchFamily="34" charset="0"/>
                </a:rPr>
                <a:t>perspiciatis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unde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omnis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iste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natus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error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accusantium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dolor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amet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voluptatemnt</a:t>
              </a:r>
              <a:r>
                <a:rPr lang="fr-FR" sz="4000" dirty="0">
                  <a:latin typeface="Arial" panose="020B0604020202020204" pitchFamily="34" charset="0"/>
                  <a:cs typeface="Arial" panose="020B0604020202020204" pitchFamily="34" charset="0"/>
                </a:rPr>
                <a:t>.</a:t>
              </a:r>
            </a:p>
          </p:txBody>
        </p:sp>
      </p:grpSp>
      <p:grpSp>
        <p:nvGrpSpPr>
          <p:cNvPr id="21" name="Groupe 20">
            <a:extLst>
              <a:ext uri="{FF2B5EF4-FFF2-40B4-BE49-F238E27FC236}">
                <a16:creationId xmlns:a16="http://schemas.microsoft.com/office/drawing/2014/main" id="{AFF440E7-D98A-CB1C-362A-ABF532D9A176}"/>
              </a:ext>
            </a:extLst>
          </p:cNvPr>
          <p:cNvGrpSpPr/>
          <p:nvPr/>
        </p:nvGrpSpPr>
        <p:grpSpPr>
          <a:xfrm>
            <a:off x="507510" y="16969255"/>
            <a:ext cx="19440000" cy="21600001"/>
            <a:chOff x="5404112" y="10586800"/>
            <a:chExt cx="19440000" cy="21600001"/>
          </a:xfrm>
        </p:grpSpPr>
        <p:grpSp>
          <p:nvGrpSpPr>
            <p:cNvPr id="22" name="Groupe 21">
              <a:extLst>
                <a:ext uri="{FF2B5EF4-FFF2-40B4-BE49-F238E27FC236}">
                  <a16:creationId xmlns:a16="http://schemas.microsoft.com/office/drawing/2014/main" id="{850FA6ED-52A6-D797-5632-628DBE4AA569}"/>
                </a:ext>
              </a:extLst>
            </p:cNvPr>
            <p:cNvGrpSpPr/>
            <p:nvPr/>
          </p:nvGrpSpPr>
          <p:grpSpPr>
            <a:xfrm>
              <a:off x="5404112" y="10586800"/>
              <a:ext cx="19440000" cy="21600000"/>
              <a:chOff x="476827" y="16971936"/>
              <a:chExt cx="19440000" cy="21600000"/>
            </a:xfrm>
          </p:grpSpPr>
          <p:sp>
            <p:nvSpPr>
              <p:cNvPr id="27" name="Rectangle 26">
                <a:extLst>
                  <a:ext uri="{FF2B5EF4-FFF2-40B4-BE49-F238E27FC236}">
                    <a16:creationId xmlns:a16="http://schemas.microsoft.com/office/drawing/2014/main" id="{16BE17B5-17EA-415A-8070-01EDBFCC5387}"/>
                  </a:ext>
                </a:extLst>
              </p:cNvPr>
              <p:cNvSpPr/>
              <p:nvPr/>
            </p:nvSpPr>
            <p:spPr>
              <a:xfrm>
                <a:off x="476827" y="16971936"/>
                <a:ext cx="19440000" cy="2160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4AD4C07C-26E4-6480-9596-6784A70B96B1}"/>
                  </a:ext>
                </a:extLst>
              </p:cNvPr>
              <p:cNvSpPr/>
              <p:nvPr/>
            </p:nvSpPr>
            <p:spPr>
              <a:xfrm>
                <a:off x="476827" y="16971936"/>
                <a:ext cx="19440000" cy="180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29" name="Larme 28">
                <a:extLst>
                  <a:ext uri="{FF2B5EF4-FFF2-40B4-BE49-F238E27FC236}">
                    <a16:creationId xmlns:a16="http://schemas.microsoft.com/office/drawing/2014/main" id="{2803E3B2-FC86-B9D2-A6E2-FF888BDB4CC8}"/>
                  </a:ext>
                </a:extLst>
              </p:cNvPr>
              <p:cNvSpPr/>
              <p:nvPr/>
            </p:nvSpPr>
            <p:spPr>
              <a:xfrm>
                <a:off x="568127" y="17185839"/>
                <a:ext cx="1440000" cy="1440000"/>
              </a:xfrm>
              <a:prstGeom prst="teardrop">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8800" dirty="0">
                    <a:latin typeface="Arial" panose="020B0604020202020204" pitchFamily="34" charset="0"/>
                    <a:cs typeface="Arial" panose="020B0604020202020204" pitchFamily="34" charset="0"/>
                  </a:rPr>
                  <a:t>X</a:t>
                </a:r>
              </a:p>
            </p:txBody>
          </p:sp>
          <p:sp>
            <p:nvSpPr>
              <p:cNvPr id="30" name="ZoneTexte 80">
                <a:extLst>
                  <a:ext uri="{FF2B5EF4-FFF2-40B4-BE49-F238E27FC236}">
                    <a16:creationId xmlns:a16="http://schemas.microsoft.com/office/drawing/2014/main" id="{00F26E00-F251-0441-E799-BAF01105635B}"/>
                  </a:ext>
                </a:extLst>
              </p:cNvPr>
              <p:cNvSpPr txBox="1">
                <a:spLocks noChangeArrowheads="1"/>
              </p:cNvSpPr>
              <p:nvPr/>
            </p:nvSpPr>
            <p:spPr bwMode="auto">
              <a:xfrm>
                <a:off x="2142696" y="17351841"/>
                <a:ext cx="17640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6600" dirty="0">
                    <a:solidFill>
                      <a:schemeClr val="bg1"/>
                    </a:solidFill>
                  </a:rPr>
                  <a:t>TITLE</a:t>
                </a:r>
              </a:p>
            </p:txBody>
          </p:sp>
        </p:grpSp>
        <p:sp>
          <p:nvSpPr>
            <p:cNvPr id="23" name="ZoneTexte 103">
              <a:extLst>
                <a:ext uri="{FF2B5EF4-FFF2-40B4-BE49-F238E27FC236}">
                  <a16:creationId xmlns:a16="http://schemas.microsoft.com/office/drawing/2014/main" id="{BA6CC3A7-6A5B-16A6-8047-3A7F7944007A}"/>
                </a:ext>
              </a:extLst>
            </p:cNvPr>
            <p:cNvSpPr txBox="1">
              <a:spLocks noChangeArrowheads="1"/>
            </p:cNvSpPr>
            <p:nvPr/>
          </p:nvSpPr>
          <p:spPr bwMode="auto">
            <a:xfrm>
              <a:off x="5404112" y="12386800"/>
              <a:ext cx="9720000" cy="90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occaecat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est </a:t>
              </a:r>
              <a:r>
                <a:rPr lang="fr-FR" sz="4000" dirty="0" err="1">
                  <a:latin typeface="Arial" panose="020B0604020202020204" pitchFamily="34" charset="0"/>
                  <a:cs typeface="Arial" panose="020B0604020202020204" pitchFamily="34" charset="0"/>
                </a:rPr>
                <a:t>laborum</a:t>
              </a:r>
              <a:r>
                <a:rPr lang="fr-FR" sz="4000" dirty="0">
                  <a:latin typeface="Arial" panose="020B0604020202020204" pitchFamily="34" charset="0"/>
                  <a:cs typeface="Arial" panose="020B0604020202020204" pitchFamily="34" charset="0"/>
                </a:rPr>
                <a:t>. Sed ut </a:t>
              </a:r>
              <a:r>
                <a:rPr lang="fr-FR" sz="4000" dirty="0" err="1">
                  <a:latin typeface="Arial" panose="020B0604020202020204" pitchFamily="34" charset="0"/>
                  <a:cs typeface="Arial" panose="020B0604020202020204" pitchFamily="34" charset="0"/>
                </a:rPr>
                <a:t>perspiciatis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unde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omnis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iste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natus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error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accusantium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dolor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amet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p:txBody>
        </p:sp>
        <p:sp>
          <p:nvSpPr>
            <p:cNvPr id="24" name="ZoneTexte 103">
              <a:extLst>
                <a:ext uri="{FF2B5EF4-FFF2-40B4-BE49-F238E27FC236}">
                  <a16:creationId xmlns:a16="http://schemas.microsoft.com/office/drawing/2014/main" id="{24A3D504-BE7F-ED65-C911-FABADD794BAC}"/>
                </a:ext>
              </a:extLst>
            </p:cNvPr>
            <p:cNvSpPr txBox="1">
              <a:spLocks noChangeArrowheads="1"/>
            </p:cNvSpPr>
            <p:nvPr/>
          </p:nvSpPr>
          <p:spPr bwMode="auto">
            <a:xfrm>
              <a:off x="15110759" y="12386800"/>
              <a:ext cx="9720000" cy="90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occaecat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est </a:t>
              </a:r>
              <a:r>
                <a:rPr lang="fr-FR" sz="4000" dirty="0" err="1">
                  <a:latin typeface="Arial" panose="020B0604020202020204" pitchFamily="34" charset="0"/>
                  <a:cs typeface="Arial" panose="020B0604020202020204" pitchFamily="34" charset="0"/>
                </a:rPr>
                <a:t>laborum</a:t>
              </a:r>
              <a:r>
                <a:rPr lang="fr-FR" sz="4000" dirty="0">
                  <a:latin typeface="Arial" panose="020B0604020202020204" pitchFamily="34" charset="0"/>
                  <a:cs typeface="Arial" panose="020B0604020202020204" pitchFamily="34" charset="0"/>
                </a:rPr>
                <a:t>. Sed ut </a:t>
              </a:r>
              <a:r>
                <a:rPr lang="fr-FR" sz="4000" dirty="0" err="1">
                  <a:latin typeface="Arial" panose="020B0604020202020204" pitchFamily="34" charset="0"/>
                  <a:cs typeface="Arial" panose="020B0604020202020204" pitchFamily="34" charset="0"/>
                </a:rPr>
                <a:t>perspiciatis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unde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omnis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iste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natus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error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accusantium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dolor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amet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p:txBody>
        </p:sp>
        <p:sp>
          <p:nvSpPr>
            <p:cNvPr id="25" name="ZoneTexte 103">
              <a:extLst>
                <a:ext uri="{FF2B5EF4-FFF2-40B4-BE49-F238E27FC236}">
                  <a16:creationId xmlns:a16="http://schemas.microsoft.com/office/drawing/2014/main" id="{870B8ED9-AB87-CE15-6C57-07675B06E0DF}"/>
                </a:ext>
              </a:extLst>
            </p:cNvPr>
            <p:cNvSpPr txBox="1">
              <a:spLocks noChangeArrowheads="1"/>
            </p:cNvSpPr>
            <p:nvPr/>
          </p:nvSpPr>
          <p:spPr bwMode="auto">
            <a:xfrm>
              <a:off x="5417466" y="21386799"/>
              <a:ext cx="9720000" cy="108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occaecat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est </a:t>
              </a:r>
              <a:r>
                <a:rPr lang="fr-FR" sz="4000" dirty="0" err="1">
                  <a:latin typeface="Arial" panose="020B0604020202020204" pitchFamily="34" charset="0"/>
                  <a:cs typeface="Arial" panose="020B0604020202020204" pitchFamily="34" charset="0"/>
                </a:rPr>
                <a:t>laborum</a:t>
              </a:r>
              <a:r>
                <a:rPr lang="fr-FR" sz="4000" dirty="0">
                  <a:latin typeface="Arial" panose="020B0604020202020204" pitchFamily="34" charset="0"/>
                  <a:cs typeface="Arial" panose="020B0604020202020204" pitchFamily="34" charset="0"/>
                </a:rPr>
                <a:t>. Sed ut </a:t>
              </a:r>
              <a:r>
                <a:rPr lang="fr-FR" sz="4000" dirty="0" err="1">
                  <a:latin typeface="Arial" panose="020B0604020202020204" pitchFamily="34" charset="0"/>
                  <a:cs typeface="Arial" panose="020B0604020202020204" pitchFamily="34" charset="0"/>
                </a:rPr>
                <a:t>perspiciatis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unde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omnis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iste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natus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error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accusantium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dolor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amet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algn="just">
                <a:defRPr/>
              </a:pP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occaecat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a:t>
              </a:r>
            </a:p>
          </p:txBody>
        </p:sp>
        <p:sp>
          <p:nvSpPr>
            <p:cNvPr id="26" name="ZoneTexte 103">
              <a:extLst>
                <a:ext uri="{FF2B5EF4-FFF2-40B4-BE49-F238E27FC236}">
                  <a16:creationId xmlns:a16="http://schemas.microsoft.com/office/drawing/2014/main" id="{8545A86F-4895-DB9F-30F9-E686F70663CE}"/>
                </a:ext>
              </a:extLst>
            </p:cNvPr>
            <p:cNvSpPr txBox="1">
              <a:spLocks noChangeArrowheads="1"/>
            </p:cNvSpPr>
            <p:nvPr/>
          </p:nvSpPr>
          <p:spPr bwMode="auto">
            <a:xfrm>
              <a:off x="15110759" y="21386801"/>
              <a:ext cx="9720000" cy="108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occaecat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est </a:t>
              </a:r>
              <a:r>
                <a:rPr lang="fr-FR" sz="4000" dirty="0" err="1">
                  <a:latin typeface="Arial" panose="020B0604020202020204" pitchFamily="34" charset="0"/>
                  <a:cs typeface="Arial" panose="020B0604020202020204" pitchFamily="34" charset="0"/>
                </a:rPr>
                <a:t>laborum</a:t>
              </a:r>
              <a:r>
                <a:rPr lang="fr-FR" sz="4000" dirty="0">
                  <a:latin typeface="Arial" panose="020B0604020202020204" pitchFamily="34" charset="0"/>
                  <a:cs typeface="Arial" panose="020B0604020202020204" pitchFamily="34" charset="0"/>
                </a:rPr>
                <a:t>. Sed ut </a:t>
              </a:r>
              <a:r>
                <a:rPr lang="fr-FR" sz="4000" dirty="0" err="1">
                  <a:latin typeface="Arial" panose="020B0604020202020204" pitchFamily="34" charset="0"/>
                  <a:cs typeface="Arial" panose="020B0604020202020204" pitchFamily="34" charset="0"/>
                </a:rPr>
                <a:t>perspiciatis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unde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omnis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iste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natus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error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accusantium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dolor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amet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algn="just">
                <a:defRPr/>
              </a:pP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occaecat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endParaRPr lang="fr-FR" sz="4000" dirty="0">
                <a:latin typeface="Arial" panose="020B0604020202020204" pitchFamily="34" charset="0"/>
                <a:cs typeface="Arial" panose="020B0604020202020204" pitchFamily="34" charset="0"/>
              </a:endParaRPr>
            </a:p>
          </p:txBody>
        </p:sp>
      </p:grpSp>
      <p:grpSp>
        <p:nvGrpSpPr>
          <p:cNvPr id="31" name="Groupe 30">
            <a:extLst>
              <a:ext uri="{FF2B5EF4-FFF2-40B4-BE49-F238E27FC236}">
                <a16:creationId xmlns:a16="http://schemas.microsoft.com/office/drawing/2014/main" id="{354F44AF-CACE-54EF-746D-A3B42EA4A69A}"/>
              </a:ext>
            </a:extLst>
          </p:cNvPr>
          <p:cNvGrpSpPr/>
          <p:nvPr/>
        </p:nvGrpSpPr>
        <p:grpSpPr>
          <a:xfrm>
            <a:off x="20082079" y="16969255"/>
            <a:ext cx="9730049" cy="21600000"/>
            <a:chOff x="10264112" y="10761050"/>
            <a:chExt cx="9730049" cy="21600000"/>
          </a:xfrm>
        </p:grpSpPr>
        <p:grpSp>
          <p:nvGrpSpPr>
            <p:cNvPr id="32" name="Groupe 31">
              <a:extLst>
                <a:ext uri="{FF2B5EF4-FFF2-40B4-BE49-F238E27FC236}">
                  <a16:creationId xmlns:a16="http://schemas.microsoft.com/office/drawing/2014/main" id="{53FDA5BB-7B96-7FFC-93A2-6105B0284F0E}"/>
                </a:ext>
              </a:extLst>
            </p:cNvPr>
            <p:cNvGrpSpPr/>
            <p:nvPr/>
          </p:nvGrpSpPr>
          <p:grpSpPr>
            <a:xfrm>
              <a:off x="10264112" y="10761050"/>
              <a:ext cx="9720000" cy="21600000"/>
              <a:chOff x="20051398" y="16971936"/>
              <a:chExt cx="9720000" cy="21600000"/>
            </a:xfrm>
          </p:grpSpPr>
          <p:grpSp>
            <p:nvGrpSpPr>
              <p:cNvPr id="34" name="Groupe 33">
                <a:extLst>
                  <a:ext uri="{FF2B5EF4-FFF2-40B4-BE49-F238E27FC236}">
                    <a16:creationId xmlns:a16="http://schemas.microsoft.com/office/drawing/2014/main" id="{FA39BDCC-74F3-CAD6-C0BC-53F9C0EB0022}"/>
                  </a:ext>
                </a:extLst>
              </p:cNvPr>
              <p:cNvGrpSpPr/>
              <p:nvPr/>
            </p:nvGrpSpPr>
            <p:grpSpPr>
              <a:xfrm>
                <a:off x="20051398" y="16971936"/>
                <a:ext cx="9720000" cy="21600000"/>
                <a:chOff x="476827" y="6017604"/>
                <a:chExt cx="9720000" cy="21600000"/>
              </a:xfrm>
            </p:grpSpPr>
            <p:sp>
              <p:nvSpPr>
                <p:cNvPr id="37" name="Rectangle 36">
                  <a:extLst>
                    <a:ext uri="{FF2B5EF4-FFF2-40B4-BE49-F238E27FC236}">
                      <a16:creationId xmlns:a16="http://schemas.microsoft.com/office/drawing/2014/main" id="{EFC5711C-A959-6351-BCFF-F8AA681F1857}"/>
                    </a:ext>
                  </a:extLst>
                </p:cNvPr>
                <p:cNvSpPr/>
                <p:nvPr/>
              </p:nvSpPr>
              <p:spPr>
                <a:xfrm>
                  <a:off x="476827" y="6017604"/>
                  <a:ext cx="9720000" cy="21600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F9E3E0D6-C48D-1E5B-E1CB-5000FA717224}"/>
                    </a:ext>
                  </a:extLst>
                </p:cNvPr>
                <p:cNvSpPr/>
                <p:nvPr/>
              </p:nvSpPr>
              <p:spPr>
                <a:xfrm>
                  <a:off x="476827" y="6017604"/>
                  <a:ext cx="9720000" cy="180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grpSp>
          <p:sp>
            <p:nvSpPr>
              <p:cNvPr id="35" name="Larme 34">
                <a:extLst>
                  <a:ext uri="{FF2B5EF4-FFF2-40B4-BE49-F238E27FC236}">
                    <a16:creationId xmlns:a16="http://schemas.microsoft.com/office/drawing/2014/main" id="{77E9C288-614A-07B6-3C9B-EAE408EA46F6}"/>
                  </a:ext>
                </a:extLst>
              </p:cNvPr>
              <p:cNvSpPr/>
              <p:nvPr/>
            </p:nvSpPr>
            <p:spPr>
              <a:xfrm>
                <a:off x="20215184" y="17185839"/>
                <a:ext cx="1440000" cy="1440000"/>
              </a:xfrm>
              <a:prstGeom prst="teardrop">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8800" dirty="0">
                    <a:latin typeface="Arial" panose="020B0604020202020204" pitchFamily="34" charset="0"/>
                    <a:cs typeface="Arial" panose="020B0604020202020204" pitchFamily="34" charset="0"/>
                  </a:rPr>
                  <a:t>X</a:t>
                </a:r>
              </a:p>
            </p:txBody>
          </p:sp>
          <p:sp>
            <p:nvSpPr>
              <p:cNvPr id="36" name="ZoneTexte 80">
                <a:extLst>
                  <a:ext uri="{FF2B5EF4-FFF2-40B4-BE49-F238E27FC236}">
                    <a16:creationId xmlns:a16="http://schemas.microsoft.com/office/drawing/2014/main" id="{93EFD56B-E360-F1B3-F2D1-C757EE56FD8B}"/>
                  </a:ext>
                </a:extLst>
              </p:cNvPr>
              <p:cNvSpPr txBox="1">
                <a:spLocks noChangeArrowheads="1"/>
              </p:cNvSpPr>
              <p:nvPr/>
            </p:nvSpPr>
            <p:spPr bwMode="auto">
              <a:xfrm>
                <a:off x="21789753" y="17351841"/>
                <a:ext cx="7920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6600" dirty="0">
                    <a:solidFill>
                      <a:schemeClr val="bg1"/>
                    </a:solidFill>
                  </a:rPr>
                  <a:t>TITLE</a:t>
                </a:r>
              </a:p>
            </p:txBody>
          </p:sp>
        </p:grpSp>
        <p:sp>
          <p:nvSpPr>
            <p:cNvPr id="33" name="ZoneTexte 103">
              <a:extLst>
                <a:ext uri="{FF2B5EF4-FFF2-40B4-BE49-F238E27FC236}">
                  <a16:creationId xmlns:a16="http://schemas.microsoft.com/office/drawing/2014/main" id="{97CFB403-EBED-41E9-4062-2ECBA2ECB774}"/>
                </a:ext>
              </a:extLst>
            </p:cNvPr>
            <p:cNvSpPr txBox="1">
              <a:spLocks noChangeArrowheads="1"/>
            </p:cNvSpPr>
            <p:nvPr/>
          </p:nvSpPr>
          <p:spPr bwMode="auto">
            <a:xfrm>
              <a:off x="10274161" y="12557861"/>
              <a:ext cx="9720000" cy="198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fr-FR" sz="4000" dirty="0" err="1">
                  <a:solidFill>
                    <a:schemeClr val="bg1"/>
                  </a:solidFill>
                  <a:latin typeface="Arial" panose="020B0604020202020204" pitchFamily="34" charset="0"/>
                  <a:cs typeface="Arial" panose="020B0604020202020204" pitchFamily="34" charset="0"/>
                </a:rPr>
                <a:t>Cupidatat</a:t>
              </a:r>
              <a:r>
                <a:rPr lang="fr-FR" sz="4000" dirty="0">
                  <a:solidFill>
                    <a:schemeClr val="bg1"/>
                  </a:solidFill>
                  <a:latin typeface="Arial" panose="020B0604020202020204" pitchFamily="34" charset="0"/>
                  <a:cs typeface="Arial" panose="020B0604020202020204" pitchFamily="34" charset="0"/>
                </a:rPr>
                <a:t> non </a:t>
              </a:r>
              <a:r>
                <a:rPr lang="fr-FR" sz="4000" dirty="0" err="1">
                  <a:solidFill>
                    <a:schemeClr val="bg1"/>
                  </a:solidFill>
                  <a:latin typeface="Arial" panose="020B0604020202020204" pitchFamily="34" charset="0"/>
                  <a:cs typeface="Arial" panose="020B0604020202020204" pitchFamily="34" charset="0"/>
                </a:rPr>
                <a:t>proident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sunt</a:t>
              </a:r>
              <a:r>
                <a:rPr lang="fr-FR" sz="4000" dirty="0">
                  <a:solidFill>
                    <a:schemeClr val="bg1"/>
                  </a:solidFill>
                  <a:latin typeface="Arial" panose="020B0604020202020204" pitchFamily="34" charset="0"/>
                  <a:cs typeface="Arial" panose="020B0604020202020204" pitchFamily="34" charset="0"/>
                </a:rPr>
                <a:t> in culpa qui officia </a:t>
              </a:r>
              <a:r>
                <a:rPr lang="fr-FR" sz="4000" dirty="0" err="1">
                  <a:solidFill>
                    <a:schemeClr val="bg1"/>
                  </a:solidFill>
                  <a:latin typeface="Arial" panose="020B0604020202020204" pitchFamily="34" charset="0"/>
                  <a:cs typeface="Arial" panose="020B0604020202020204" pitchFamily="34" charset="0"/>
                </a:rPr>
                <a:t>deserunt</a:t>
              </a:r>
              <a:r>
                <a:rPr lang="fr-FR" sz="4000" dirty="0">
                  <a:solidFill>
                    <a:schemeClr val="bg1"/>
                  </a:solidFill>
                  <a:latin typeface="Arial" panose="020B0604020202020204" pitchFamily="34" charset="0"/>
                  <a:cs typeface="Arial" panose="020B0604020202020204" pitchFamily="34" charset="0"/>
                </a:rPr>
                <a:t> mollit </a:t>
              </a:r>
              <a:r>
                <a:rPr lang="fr-FR" sz="4000" dirty="0" err="1">
                  <a:solidFill>
                    <a:schemeClr val="bg1"/>
                  </a:solidFill>
                  <a:latin typeface="Arial" panose="020B0604020202020204" pitchFamily="34" charset="0"/>
                  <a:cs typeface="Arial" panose="020B0604020202020204" pitchFamily="34" charset="0"/>
                </a:rPr>
                <a:t>anim</a:t>
              </a:r>
              <a:r>
                <a:rPr lang="fr-FR" sz="4000" dirty="0">
                  <a:solidFill>
                    <a:schemeClr val="bg1"/>
                  </a:solidFill>
                  <a:latin typeface="Arial" panose="020B0604020202020204" pitchFamily="34" charset="0"/>
                  <a:cs typeface="Arial" panose="020B0604020202020204" pitchFamily="34" charset="0"/>
                </a:rPr>
                <a:t> id. Sed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voluptatem</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sint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occaecat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cupidatat</a:t>
              </a:r>
              <a:r>
                <a:rPr lang="fr-FR" sz="4000" dirty="0">
                  <a:solidFill>
                    <a:schemeClr val="bg1"/>
                  </a:solidFill>
                  <a:latin typeface="Arial" panose="020B0604020202020204" pitchFamily="34" charset="0"/>
                  <a:cs typeface="Arial" panose="020B0604020202020204" pitchFamily="34" charset="0"/>
                </a:rPr>
                <a:t> non </a:t>
              </a:r>
              <a:r>
                <a:rPr lang="fr-FR" sz="4000" dirty="0" err="1">
                  <a:solidFill>
                    <a:schemeClr val="bg1"/>
                  </a:solidFill>
                  <a:latin typeface="Arial" panose="020B0604020202020204" pitchFamily="34" charset="0"/>
                  <a:cs typeface="Arial" panose="020B0604020202020204" pitchFamily="34" charset="0"/>
                </a:rPr>
                <a:t>proident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sunt</a:t>
              </a:r>
              <a:r>
                <a:rPr lang="fr-FR" sz="4000" dirty="0">
                  <a:solidFill>
                    <a:schemeClr val="bg1"/>
                  </a:solidFill>
                  <a:latin typeface="Arial" panose="020B0604020202020204" pitchFamily="34" charset="0"/>
                  <a:cs typeface="Arial" panose="020B0604020202020204" pitchFamily="34" charset="0"/>
                </a:rPr>
                <a:t> in culpa qui officia </a:t>
              </a:r>
              <a:r>
                <a:rPr lang="fr-FR" sz="4000" dirty="0" err="1">
                  <a:solidFill>
                    <a:schemeClr val="bg1"/>
                  </a:solidFill>
                  <a:latin typeface="Arial" panose="020B0604020202020204" pitchFamily="34" charset="0"/>
                  <a:cs typeface="Arial" panose="020B0604020202020204" pitchFamily="34" charset="0"/>
                </a:rPr>
                <a:t>deserunt</a:t>
              </a:r>
              <a:r>
                <a:rPr lang="fr-FR" sz="4000" dirty="0">
                  <a:solidFill>
                    <a:schemeClr val="bg1"/>
                  </a:solidFill>
                  <a:latin typeface="Arial" panose="020B0604020202020204" pitchFamily="34" charset="0"/>
                  <a:cs typeface="Arial" panose="020B0604020202020204" pitchFamily="34" charset="0"/>
                </a:rPr>
                <a:t> mollit </a:t>
              </a:r>
              <a:r>
                <a:rPr lang="fr-FR" sz="4000" dirty="0" err="1">
                  <a:solidFill>
                    <a:schemeClr val="bg1"/>
                  </a:solidFill>
                  <a:latin typeface="Arial" panose="020B0604020202020204" pitchFamily="34" charset="0"/>
                  <a:cs typeface="Arial" panose="020B0604020202020204" pitchFamily="34" charset="0"/>
                </a:rPr>
                <a:t>anim</a:t>
              </a:r>
              <a:r>
                <a:rPr lang="fr-FR" sz="4000" dirty="0">
                  <a:solidFill>
                    <a:schemeClr val="bg1"/>
                  </a:solidFill>
                  <a:latin typeface="Arial" panose="020B0604020202020204" pitchFamily="34" charset="0"/>
                  <a:cs typeface="Arial" panose="020B0604020202020204" pitchFamily="34" charset="0"/>
                </a:rPr>
                <a:t> id est </a:t>
              </a:r>
              <a:r>
                <a:rPr lang="fr-FR" sz="4000" dirty="0" err="1">
                  <a:solidFill>
                    <a:schemeClr val="bg1"/>
                  </a:solidFill>
                  <a:latin typeface="Arial" panose="020B0604020202020204" pitchFamily="34" charset="0"/>
                  <a:cs typeface="Arial" panose="020B0604020202020204" pitchFamily="34" charset="0"/>
                </a:rPr>
                <a:t>laborum</a:t>
              </a:r>
              <a:r>
                <a:rPr lang="fr-FR" sz="4000" dirty="0">
                  <a:solidFill>
                    <a:schemeClr val="bg1"/>
                  </a:solidFill>
                  <a:latin typeface="Arial" panose="020B0604020202020204" pitchFamily="34" charset="0"/>
                  <a:cs typeface="Arial" panose="020B0604020202020204" pitchFamily="34" charset="0"/>
                </a:rPr>
                <a:t>. Sed ut </a:t>
              </a:r>
              <a:r>
                <a:rPr lang="fr-FR" sz="4000" dirty="0" err="1">
                  <a:solidFill>
                    <a:schemeClr val="bg1"/>
                  </a:solidFill>
                  <a:latin typeface="Arial" panose="020B0604020202020204" pitchFamily="34" charset="0"/>
                  <a:cs typeface="Arial" panose="020B0604020202020204" pitchFamily="34" charset="0"/>
                </a:rPr>
                <a:t>perspiciatis</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unde</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omnis</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iste</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natus</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error</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voluptatem</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accusantium</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dolor</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amet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cupidatat</a:t>
              </a:r>
              <a:r>
                <a:rPr lang="fr-FR" sz="4000" dirty="0">
                  <a:solidFill>
                    <a:schemeClr val="bg1"/>
                  </a:solidFill>
                  <a:latin typeface="Arial" panose="020B0604020202020204" pitchFamily="34" charset="0"/>
                  <a:cs typeface="Arial" panose="020B0604020202020204" pitchFamily="34" charset="0"/>
                </a:rPr>
                <a:t> non </a:t>
              </a:r>
              <a:r>
                <a:rPr lang="fr-FR" sz="4000" dirty="0" err="1">
                  <a:solidFill>
                    <a:schemeClr val="bg1"/>
                  </a:solidFill>
                  <a:latin typeface="Arial" panose="020B0604020202020204" pitchFamily="34" charset="0"/>
                  <a:cs typeface="Arial" panose="020B0604020202020204" pitchFamily="34" charset="0"/>
                </a:rPr>
                <a:t>proident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sunt</a:t>
              </a:r>
              <a:r>
                <a:rPr lang="fr-FR" sz="4000" dirty="0">
                  <a:solidFill>
                    <a:schemeClr val="bg1"/>
                  </a:solidFill>
                  <a:latin typeface="Arial" panose="020B0604020202020204" pitchFamily="34" charset="0"/>
                  <a:cs typeface="Arial" panose="020B0604020202020204" pitchFamily="34" charset="0"/>
                </a:rPr>
                <a:t> in culpa qui officia </a:t>
              </a:r>
              <a:r>
                <a:rPr lang="fr-FR" sz="4000" dirty="0" err="1">
                  <a:solidFill>
                    <a:schemeClr val="bg1"/>
                  </a:solidFill>
                  <a:latin typeface="Arial" panose="020B0604020202020204" pitchFamily="34" charset="0"/>
                  <a:cs typeface="Arial" panose="020B0604020202020204" pitchFamily="34" charset="0"/>
                </a:rPr>
                <a:t>deserunt</a:t>
              </a:r>
              <a:r>
                <a:rPr lang="fr-FR" sz="4000" dirty="0">
                  <a:solidFill>
                    <a:schemeClr val="bg1"/>
                  </a:solidFill>
                  <a:latin typeface="Arial" panose="020B0604020202020204" pitchFamily="34" charset="0"/>
                  <a:cs typeface="Arial" panose="020B0604020202020204" pitchFamily="34" charset="0"/>
                </a:rPr>
                <a:t> mollit </a:t>
              </a:r>
              <a:r>
                <a:rPr lang="fr-FR" sz="4000" dirty="0" err="1">
                  <a:solidFill>
                    <a:schemeClr val="bg1"/>
                  </a:solidFill>
                  <a:latin typeface="Arial" panose="020B0604020202020204" pitchFamily="34" charset="0"/>
                  <a:cs typeface="Arial" panose="020B0604020202020204" pitchFamily="34" charset="0"/>
                </a:rPr>
                <a:t>anim</a:t>
              </a:r>
              <a:r>
                <a:rPr lang="fr-FR" sz="4000" dirty="0">
                  <a:solidFill>
                    <a:schemeClr val="bg1"/>
                  </a:solidFill>
                  <a:latin typeface="Arial" panose="020B0604020202020204" pitchFamily="34" charset="0"/>
                  <a:cs typeface="Arial" panose="020B0604020202020204" pitchFamily="34" charset="0"/>
                </a:rPr>
                <a:t> id. Sed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endParaRPr lang="fr-FR" sz="4000" dirty="0">
                <a:solidFill>
                  <a:schemeClr val="bg1"/>
                </a:solidFill>
                <a:latin typeface="Arial" panose="020B0604020202020204" pitchFamily="34" charset="0"/>
                <a:cs typeface="Arial" panose="020B0604020202020204" pitchFamily="34" charset="0"/>
              </a:endParaRPr>
            </a:p>
            <a:p>
              <a:pPr algn="just">
                <a:defRPr/>
              </a:pPr>
              <a:r>
                <a:rPr lang="fr-FR" sz="4000" dirty="0" err="1">
                  <a:solidFill>
                    <a:schemeClr val="bg1"/>
                  </a:solidFill>
                  <a:latin typeface="Arial" panose="020B0604020202020204" pitchFamily="34" charset="0"/>
                  <a:cs typeface="Arial" panose="020B0604020202020204" pitchFamily="34" charset="0"/>
                </a:rPr>
                <a:t>Cupidatat</a:t>
              </a:r>
              <a:r>
                <a:rPr lang="fr-FR" sz="4000" dirty="0">
                  <a:solidFill>
                    <a:schemeClr val="bg1"/>
                  </a:solidFill>
                  <a:latin typeface="Arial" panose="020B0604020202020204" pitchFamily="34" charset="0"/>
                  <a:cs typeface="Arial" panose="020B0604020202020204" pitchFamily="34" charset="0"/>
                </a:rPr>
                <a:t> non </a:t>
              </a:r>
              <a:r>
                <a:rPr lang="fr-FR" sz="4000" dirty="0" err="1">
                  <a:solidFill>
                    <a:schemeClr val="bg1"/>
                  </a:solidFill>
                  <a:latin typeface="Arial" panose="020B0604020202020204" pitchFamily="34" charset="0"/>
                  <a:cs typeface="Arial" panose="020B0604020202020204" pitchFamily="34" charset="0"/>
                </a:rPr>
                <a:t>proident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sunt</a:t>
              </a:r>
              <a:r>
                <a:rPr lang="fr-FR" sz="4000" dirty="0">
                  <a:solidFill>
                    <a:schemeClr val="bg1"/>
                  </a:solidFill>
                  <a:latin typeface="Arial" panose="020B0604020202020204" pitchFamily="34" charset="0"/>
                  <a:cs typeface="Arial" panose="020B0604020202020204" pitchFamily="34" charset="0"/>
                </a:rPr>
                <a:t> in culpa qui officia </a:t>
              </a:r>
              <a:r>
                <a:rPr lang="fr-FR" sz="4000" dirty="0" err="1">
                  <a:solidFill>
                    <a:schemeClr val="bg1"/>
                  </a:solidFill>
                  <a:latin typeface="Arial" panose="020B0604020202020204" pitchFamily="34" charset="0"/>
                  <a:cs typeface="Arial" panose="020B0604020202020204" pitchFamily="34" charset="0"/>
                </a:rPr>
                <a:t>deserunt</a:t>
              </a:r>
              <a:r>
                <a:rPr lang="fr-FR" sz="4000" dirty="0">
                  <a:solidFill>
                    <a:schemeClr val="bg1"/>
                  </a:solidFill>
                  <a:latin typeface="Arial" panose="020B0604020202020204" pitchFamily="34" charset="0"/>
                  <a:cs typeface="Arial" panose="020B0604020202020204" pitchFamily="34" charset="0"/>
                </a:rPr>
                <a:t> mollit </a:t>
              </a:r>
              <a:r>
                <a:rPr lang="fr-FR" sz="4000" dirty="0" err="1">
                  <a:solidFill>
                    <a:schemeClr val="bg1"/>
                  </a:solidFill>
                  <a:latin typeface="Arial" panose="020B0604020202020204" pitchFamily="34" charset="0"/>
                  <a:cs typeface="Arial" panose="020B0604020202020204" pitchFamily="34" charset="0"/>
                </a:rPr>
                <a:t>anim</a:t>
              </a:r>
              <a:r>
                <a:rPr lang="fr-FR" sz="4000" dirty="0">
                  <a:solidFill>
                    <a:schemeClr val="bg1"/>
                  </a:solidFill>
                  <a:latin typeface="Arial" panose="020B0604020202020204" pitchFamily="34" charset="0"/>
                  <a:cs typeface="Arial" panose="020B0604020202020204" pitchFamily="34" charset="0"/>
                </a:rPr>
                <a:t> id. Sed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voluptatem</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sint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occaecat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cupidatat</a:t>
              </a:r>
              <a:r>
                <a:rPr lang="fr-FR" sz="4000" dirty="0">
                  <a:solidFill>
                    <a:schemeClr val="bg1"/>
                  </a:solidFill>
                  <a:latin typeface="Arial" panose="020B0604020202020204" pitchFamily="34" charset="0"/>
                  <a:cs typeface="Arial" panose="020B0604020202020204" pitchFamily="34" charset="0"/>
                </a:rPr>
                <a:t> non </a:t>
              </a:r>
              <a:r>
                <a:rPr lang="fr-FR" sz="4000" dirty="0" err="1">
                  <a:solidFill>
                    <a:schemeClr val="bg1"/>
                  </a:solidFill>
                  <a:latin typeface="Arial" panose="020B0604020202020204" pitchFamily="34" charset="0"/>
                  <a:cs typeface="Arial" panose="020B0604020202020204" pitchFamily="34" charset="0"/>
                </a:rPr>
                <a:t>proident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sunt</a:t>
              </a:r>
              <a:r>
                <a:rPr lang="fr-FR" sz="4000" dirty="0">
                  <a:solidFill>
                    <a:schemeClr val="bg1"/>
                  </a:solidFill>
                  <a:latin typeface="Arial" panose="020B0604020202020204" pitchFamily="34" charset="0"/>
                  <a:cs typeface="Arial" panose="020B0604020202020204" pitchFamily="34" charset="0"/>
                </a:rPr>
                <a:t> in culpa qui officia </a:t>
              </a:r>
              <a:r>
                <a:rPr lang="fr-FR" sz="4000" dirty="0" err="1">
                  <a:solidFill>
                    <a:schemeClr val="bg1"/>
                  </a:solidFill>
                  <a:latin typeface="Arial" panose="020B0604020202020204" pitchFamily="34" charset="0"/>
                  <a:cs typeface="Arial" panose="020B0604020202020204" pitchFamily="34" charset="0"/>
                </a:rPr>
                <a:t>deserunt</a:t>
              </a:r>
              <a:r>
                <a:rPr lang="fr-FR" sz="4000" dirty="0">
                  <a:solidFill>
                    <a:schemeClr val="bg1"/>
                  </a:solidFill>
                  <a:latin typeface="Arial" panose="020B0604020202020204" pitchFamily="34" charset="0"/>
                  <a:cs typeface="Arial" panose="020B0604020202020204" pitchFamily="34" charset="0"/>
                </a:rPr>
                <a:t> mollit </a:t>
              </a:r>
              <a:r>
                <a:rPr lang="fr-FR" sz="4000" dirty="0" err="1">
                  <a:solidFill>
                    <a:schemeClr val="bg1"/>
                  </a:solidFill>
                  <a:latin typeface="Arial" panose="020B0604020202020204" pitchFamily="34" charset="0"/>
                  <a:cs typeface="Arial" panose="020B0604020202020204" pitchFamily="34" charset="0"/>
                </a:rPr>
                <a:t>anim</a:t>
              </a:r>
              <a:r>
                <a:rPr lang="fr-FR" sz="4000" dirty="0">
                  <a:solidFill>
                    <a:schemeClr val="bg1"/>
                  </a:solidFill>
                  <a:latin typeface="Arial" panose="020B0604020202020204" pitchFamily="34" charset="0"/>
                  <a:cs typeface="Arial" panose="020B0604020202020204" pitchFamily="34" charset="0"/>
                </a:rPr>
                <a:t> id est </a:t>
              </a:r>
              <a:r>
                <a:rPr lang="fr-FR" sz="4000" dirty="0" err="1">
                  <a:solidFill>
                    <a:schemeClr val="bg1"/>
                  </a:solidFill>
                  <a:latin typeface="Arial" panose="020B0604020202020204" pitchFamily="34" charset="0"/>
                  <a:cs typeface="Arial" panose="020B0604020202020204" pitchFamily="34" charset="0"/>
                </a:rPr>
                <a:t>laborum</a:t>
              </a:r>
              <a:r>
                <a:rPr lang="fr-FR" sz="4000" dirty="0">
                  <a:solidFill>
                    <a:schemeClr val="bg1"/>
                  </a:solidFill>
                  <a:latin typeface="Arial" panose="020B0604020202020204" pitchFamily="34" charset="0"/>
                  <a:cs typeface="Arial" panose="020B0604020202020204" pitchFamily="34" charset="0"/>
                </a:rPr>
                <a:t>. Sed ut </a:t>
              </a:r>
              <a:r>
                <a:rPr lang="fr-FR" sz="4000" dirty="0" err="1">
                  <a:solidFill>
                    <a:schemeClr val="bg1"/>
                  </a:solidFill>
                  <a:latin typeface="Arial" panose="020B0604020202020204" pitchFamily="34" charset="0"/>
                  <a:cs typeface="Arial" panose="020B0604020202020204" pitchFamily="34" charset="0"/>
                </a:rPr>
                <a:t>perspiciatis</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unde</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omnis</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iste</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natus</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error</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voluptatem</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accusantium</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dolor</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amet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cupidatat</a:t>
              </a:r>
              <a:r>
                <a:rPr lang="fr-FR" sz="4000" dirty="0">
                  <a:solidFill>
                    <a:schemeClr val="bg1"/>
                  </a:solidFill>
                  <a:latin typeface="Arial" panose="020B0604020202020204" pitchFamily="34" charset="0"/>
                  <a:cs typeface="Arial" panose="020B0604020202020204" pitchFamily="34" charset="0"/>
                </a:rPr>
                <a:t> non </a:t>
              </a:r>
              <a:r>
                <a:rPr lang="fr-FR" sz="4000" dirty="0" err="1">
                  <a:solidFill>
                    <a:schemeClr val="bg1"/>
                  </a:solidFill>
                  <a:latin typeface="Arial" panose="020B0604020202020204" pitchFamily="34" charset="0"/>
                  <a:cs typeface="Arial" panose="020B0604020202020204" pitchFamily="34" charset="0"/>
                </a:rPr>
                <a:t>proident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sunt</a:t>
              </a:r>
              <a:r>
                <a:rPr lang="fr-FR" sz="4000" dirty="0">
                  <a:solidFill>
                    <a:schemeClr val="bg1"/>
                  </a:solidFill>
                  <a:latin typeface="Arial" panose="020B0604020202020204" pitchFamily="34" charset="0"/>
                  <a:cs typeface="Arial" panose="020B0604020202020204" pitchFamily="34" charset="0"/>
                </a:rPr>
                <a:t> in culpa qui officia </a:t>
              </a:r>
              <a:r>
                <a:rPr lang="fr-FR" sz="4000" dirty="0" err="1">
                  <a:solidFill>
                    <a:schemeClr val="bg1"/>
                  </a:solidFill>
                  <a:latin typeface="Arial" panose="020B0604020202020204" pitchFamily="34" charset="0"/>
                  <a:cs typeface="Arial" panose="020B0604020202020204" pitchFamily="34" charset="0"/>
                </a:rPr>
                <a:t>deserunt</a:t>
              </a:r>
              <a:r>
                <a:rPr lang="fr-FR" sz="4000" dirty="0">
                  <a:solidFill>
                    <a:schemeClr val="bg1"/>
                  </a:solidFill>
                  <a:latin typeface="Arial" panose="020B0604020202020204" pitchFamily="34" charset="0"/>
                  <a:cs typeface="Arial" panose="020B0604020202020204" pitchFamily="34" charset="0"/>
                </a:rPr>
                <a:t> mollit </a:t>
              </a:r>
              <a:r>
                <a:rPr lang="fr-FR" sz="4000" dirty="0" err="1">
                  <a:solidFill>
                    <a:schemeClr val="bg1"/>
                  </a:solidFill>
                  <a:latin typeface="Arial" panose="020B0604020202020204" pitchFamily="34" charset="0"/>
                  <a:cs typeface="Arial" panose="020B0604020202020204" pitchFamily="34" charset="0"/>
                </a:rPr>
                <a:t>anim</a:t>
              </a:r>
              <a:r>
                <a:rPr lang="fr-FR" sz="4000" dirty="0">
                  <a:solidFill>
                    <a:schemeClr val="bg1"/>
                  </a:solidFill>
                  <a:latin typeface="Arial" panose="020B0604020202020204" pitchFamily="34" charset="0"/>
                  <a:cs typeface="Arial" panose="020B0604020202020204" pitchFamily="34" charset="0"/>
                </a:rPr>
                <a:t> id. Sed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a:p>
              <a:pPr algn="just">
                <a:defRPr/>
              </a:pPr>
              <a:r>
                <a:rPr lang="fr-FR" sz="4000" dirty="0" err="1">
                  <a:solidFill>
                    <a:schemeClr val="bg1"/>
                  </a:solidFill>
                  <a:latin typeface="Arial" panose="020B0604020202020204" pitchFamily="34" charset="0"/>
                  <a:cs typeface="Arial" panose="020B0604020202020204" pitchFamily="34" charset="0"/>
                </a:rPr>
                <a:t>Cupidatat</a:t>
              </a:r>
              <a:r>
                <a:rPr lang="fr-FR" sz="4000" dirty="0">
                  <a:solidFill>
                    <a:schemeClr val="bg1"/>
                  </a:solidFill>
                  <a:latin typeface="Arial" panose="020B0604020202020204" pitchFamily="34" charset="0"/>
                  <a:cs typeface="Arial" panose="020B0604020202020204" pitchFamily="34" charset="0"/>
                </a:rPr>
                <a:t> non </a:t>
              </a:r>
              <a:r>
                <a:rPr lang="fr-FR" sz="4000" dirty="0" err="1">
                  <a:solidFill>
                    <a:schemeClr val="bg1"/>
                  </a:solidFill>
                  <a:latin typeface="Arial" panose="020B0604020202020204" pitchFamily="34" charset="0"/>
                  <a:cs typeface="Arial" panose="020B0604020202020204" pitchFamily="34" charset="0"/>
                </a:rPr>
                <a:t>proident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sunt</a:t>
              </a:r>
              <a:r>
                <a:rPr lang="fr-FR" sz="4000" dirty="0">
                  <a:solidFill>
                    <a:schemeClr val="bg1"/>
                  </a:solidFill>
                  <a:latin typeface="Arial" panose="020B0604020202020204" pitchFamily="34" charset="0"/>
                  <a:cs typeface="Arial" panose="020B0604020202020204" pitchFamily="34" charset="0"/>
                </a:rPr>
                <a:t> in culpa qui officia </a:t>
              </a:r>
              <a:r>
                <a:rPr lang="fr-FR" sz="4000" dirty="0" err="1">
                  <a:solidFill>
                    <a:schemeClr val="bg1"/>
                  </a:solidFill>
                  <a:latin typeface="Arial" panose="020B0604020202020204" pitchFamily="34" charset="0"/>
                  <a:cs typeface="Arial" panose="020B0604020202020204" pitchFamily="34" charset="0"/>
                </a:rPr>
                <a:t>deserunt</a:t>
              </a:r>
              <a:r>
                <a:rPr lang="fr-FR" sz="4000" dirty="0">
                  <a:solidFill>
                    <a:schemeClr val="bg1"/>
                  </a:solidFill>
                  <a:latin typeface="Arial" panose="020B0604020202020204" pitchFamily="34" charset="0"/>
                  <a:cs typeface="Arial" panose="020B0604020202020204" pitchFamily="34" charset="0"/>
                </a:rPr>
                <a:t> mollit </a:t>
              </a:r>
              <a:r>
                <a:rPr lang="fr-FR" sz="4000" dirty="0" err="1">
                  <a:solidFill>
                    <a:schemeClr val="bg1"/>
                  </a:solidFill>
                  <a:latin typeface="Arial" panose="020B0604020202020204" pitchFamily="34" charset="0"/>
                  <a:cs typeface="Arial" panose="020B0604020202020204" pitchFamily="34" charset="0"/>
                </a:rPr>
                <a:t>anim</a:t>
              </a:r>
              <a:r>
                <a:rPr lang="fr-FR" sz="4000" dirty="0">
                  <a:solidFill>
                    <a:schemeClr val="bg1"/>
                  </a:solidFill>
                  <a:latin typeface="Arial" panose="020B0604020202020204" pitchFamily="34" charset="0"/>
                  <a:cs typeface="Arial" panose="020B0604020202020204" pitchFamily="34" charset="0"/>
                </a:rPr>
                <a:t> id. Sed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voluptatem</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sint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occaecat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cupidatat</a:t>
              </a:r>
              <a:r>
                <a:rPr lang="fr-FR" sz="4000" dirty="0">
                  <a:solidFill>
                    <a:schemeClr val="bg1"/>
                  </a:solidFill>
                  <a:latin typeface="Arial" panose="020B0604020202020204" pitchFamily="34" charset="0"/>
                  <a:cs typeface="Arial" panose="020B0604020202020204" pitchFamily="34" charset="0"/>
                </a:rPr>
                <a:t> non </a:t>
              </a:r>
              <a:r>
                <a:rPr lang="fr-FR" sz="4000" dirty="0" err="1">
                  <a:solidFill>
                    <a:schemeClr val="bg1"/>
                  </a:solidFill>
                  <a:latin typeface="Arial" panose="020B0604020202020204" pitchFamily="34" charset="0"/>
                  <a:cs typeface="Arial" panose="020B0604020202020204" pitchFamily="34" charset="0"/>
                </a:rPr>
                <a:t>proident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sunt</a:t>
              </a:r>
              <a:endParaRPr lang="fr-FR" sz="4000" dirty="0">
                <a:solidFill>
                  <a:schemeClr val="bg1"/>
                </a:solidFill>
                <a:latin typeface="Arial" panose="020B0604020202020204" pitchFamily="34" charset="0"/>
                <a:cs typeface="Arial" panose="020B0604020202020204" pitchFamily="34" charset="0"/>
              </a:endParaRPr>
            </a:p>
          </p:txBody>
        </p:sp>
      </p:grpSp>
      <p:sp>
        <p:nvSpPr>
          <p:cNvPr id="39" name="ZoneTexte 38">
            <a:extLst>
              <a:ext uri="{FF2B5EF4-FFF2-40B4-BE49-F238E27FC236}">
                <a16:creationId xmlns:a16="http://schemas.microsoft.com/office/drawing/2014/main" id="{ACE3EDF3-231A-F883-2A0B-A26A77DA2171}"/>
              </a:ext>
            </a:extLst>
          </p:cNvPr>
          <p:cNvSpPr txBox="1"/>
          <p:nvPr/>
        </p:nvSpPr>
        <p:spPr>
          <a:xfrm>
            <a:off x="5985870" y="4007695"/>
            <a:ext cx="23400000" cy="1800000"/>
          </a:xfrm>
          <a:prstGeom prst="rect">
            <a:avLst/>
          </a:prstGeom>
          <a:noFill/>
        </p:spPr>
        <p:txBody>
          <a:bodyPr wrap="square">
            <a:noAutofit/>
          </a:bodyPr>
          <a:lstStyle/>
          <a:p>
            <a:pPr eaLnBrk="1" hangingPunct="1">
              <a:spcBef>
                <a:spcPct val="0"/>
              </a:spcBef>
              <a:spcAft>
                <a:spcPts val="600"/>
              </a:spcAft>
              <a:buFontTx/>
              <a:buNone/>
            </a:pPr>
            <a:r>
              <a:rPr lang="fr-FR" altLang="fr-FR" sz="3200" dirty="0" err="1">
                <a:solidFill>
                  <a:schemeClr val="bg1"/>
                </a:solidFill>
                <a:latin typeface="Arial" panose="020B0604020202020204" pitchFamily="34" charset="0"/>
                <a:cs typeface="Arial" panose="020B0604020202020204" pitchFamily="34" charset="0"/>
              </a:rPr>
              <a:t>Firstname</a:t>
            </a:r>
            <a:r>
              <a:rPr lang="fr-FR" altLang="fr-FR" sz="3200" dirty="0">
                <a:solidFill>
                  <a:schemeClr val="bg1"/>
                </a:solidFill>
                <a:latin typeface="Arial" panose="020B0604020202020204" pitchFamily="34" charset="0"/>
                <a:cs typeface="Arial" panose="020B0604020202020204" pitchFamily="34" charset="0"/>
              </a:rPr>
              <a:t> LASTNAME, Institution </a:t>
            </a:r>
          </a:p>
          <a:p>
            <a:pPr eaLnBrk="1" hangingPunct="1">
              <a:spcBef>
                <a:spcPct val="0"/>
              </a:spcBef>
              <a:spcAft>
                <a:spcPts val="600"/>
              </a:spcAft>
              <a:buFontTx/>
              <a:buNone/>
            </a:pPr>
            <a:r>
              <a:rPr lang="fr-FR" altLang="fr-FR" sz="3200" dirty="0" err="1">
                <a:solidFill>
                  <a:schemeClr val="bg1"/>
                </a:solidFill>
                <a:latin typeface="Arial" panose="020B0604020202020204" pitchFamily="34" charset="0"/>
                <a:cs typeface="Arial" panose="020B0604020202020204" pitchFamily="34" charset="0"/>
              </a:rPr>
              <a:t>Firstname</a:t>
            </a:r>
            <a:r>
              <a:rPr lang="fr-FR" altLang="fr-FR" sz="3200" dirty="0">
                <a:solidFill>
                  <a:schemeClr val="bg1"/>
                </a:solidFill>
                <a:latin typeface="Arial" panose="020B0604020202020204" pitchFamily="34" charset="0"/>
                <a:cs typeface="Arial" panose="020B0604020202020204" pitchFamily="34" charset="0"/>
              </a:rPr>
              <a:t> LASTNAME, Institution </a:t>
            </a:r>
          </a:p>
          <a:p>
            <a:pPr eaLnBrk="1" hangingPunct="1">
              <a:spcBef>
                <a:spcPct val="0"/>
              </a:spcBef>
              <a:spcAft>
                <a:spcPts val="600"/>
              </a:spcAft>
              <a:buFontTx/>
              <a:buNone/>
            </a:pPr>
            <a:r>
              <a:rPr lang="fr-FR" altLang="fr-FR" sz="3200" dirty="0" err="1">
                <a:solidFill>
                  <a:schemeClr val="bg1"/>
                </a:solidFill>
                <a:latin typeface="Arial" panose="020B0604020202020204" pitchFamily="34" charset="0"/>
                <a:cs typeface="Arial" panose="020B0604020202020204" pitchFamily="34" charset="0"/>
              </a:rPr>
              <a:t>Firstname</a:t>
            </a:r>
            <a:r>
              <a:rPr lang="fr-FR" altLang="fr-FR" sz="3200" dirty="0">
                <a:solidFill>
                  <a:schemeClr val="bg1"/>
                </a:solidFill>
                <a:latin typeface="Arial" panose="020B0604020202020204" pitchFamily="34" charset="0"/>
                <a:cs typeface="Arial" panose="020B0604020202020204" pitchFamily="34" charset="0"/>
              </a:rPr>
              <a:t> LASTNAME, Institution </a:t>
            </a:r>
          </a:p>
        </p:txBody>
      </p:sp>
      <p:sp>
        <p:nvSpPr>
          <p:cNvPr id="40" name="ZoneTexte 103">
            <a:extLst>
              <a:ext uri="{FF2B5EF4-FFF2-40B4-BE49-F238E27FC236}">
                <a16:creationId xmlns:a16="http://schemas.microsoft.com/office/drawing/2014/main" id="{E8DBA71E-B579-D8DF-11CC-7F3A84087394}"/>
              </a:ext>
            </a:extLst>
          </p:cNvPr>
          <p:cNvSpPr txBox="1">
            <a:spLocks noChangeArrowheads="1"/>
          </p:cNvSpPr>
          <p:nvPr/>
        </p:nvSpPr>
        <p:spPr bwMode="auto">
          <a:xfrm>
            <a:off x="15124112" y="38793210"/>
            <a:ext cx="14668958" cy="1938992"/>
          </a:xfrm>
          <a:prstGeom prst="rect">
            <a:avLst/>
          </a:prstGeom>
          <a:noFill/>
          <a:ln w="9525">
            <a:noFill/>
            <a:miter lim="800000"/>
            <a:headEnd/>
            <a:tailEnd/>
          </a:ln>
        </p:spPr>
        <p:txBody>
          <a:bodyPr wrap="square" numCol="1" spcCol="360000">
            <a:spAutoFit/>
          </a:bodyPr>
          <a:lstStyle/>
          <a:p>
            <a:pPr algn="ctr">
              <a:defRPr/>
            </a:pPr>
            <a:r>
              <a:rPr lang="fr-FR" sz="6000" dirty="0">
                <a:latin typeface="Arial" panose="020B0604020202020204" pitchFamily="34" charset="0"/>
                <a:cs typeface="Arial" panose="020B0604020202020204" pitchFamily="34" charset="0"/>
              </a:rPr>
              <a:t>Logos </a:t>
            </a:r>
          </a:p>
          <a:p>
            <a:pPr algn="ctr">
              <a:defRPr/>
            </a:pPr>
            <a:r>
              <a:rPr lang="fr-FR" sz="6000" dirty="0">
                <a:latin typeface="Arial" panose="020B0604020202020204" pitchFamily="34" charset="0"/>
                <a:cs typeface="Arial" panose="020B0604020202020204" pitchFamily="34" charset="0"/>
              </a:rPr>
              <a:t>of </a:t>
            </a:r>
            <a:r>
              <a:rPr lang="fr-FR" sz="6000" dirty="0" err="1">
                <a:latin typeface="Arial" panose="020B0604020202020204" pitchFamily="34" charset="0"/>
                <a:cs typeface="Arial" panose="020B0604020202020204" pitchFamily="34" charset="0"/>
              </a:rPr>
              <a:t>partners</a:t>
            </a:r>
            <a:endParaRPr lang="fr-FR" sz="6000" dirty="0">
              <a:latin typeface="Arial" panose="020B0604020202020204" pitchFamily="34" charset="0"/>
              <a:cs typeface="Arial" panose="020B0604020202020204" pitchFamily="34" charset="0"/>
            </a:endParaRPr>
          </a:p>
        </p:txBody>
      </p:sp>
      <p:sp>
        <p:nvSpPr>
          <p:cNvPr id="41" name="ZoneTexte 36">
            <a:extLst>
              <a:ext uri="{FF2B5EF4-FFF2-40B4-BE49-F238E27FC236}">
                <a16:creationId xmlns:a16="http://schemas.microsoft.com/office/drawing/2014/main" id="{96E2A902-DEF5-FA70-0A99-8F0D2F3AF8F4}"/>
              </a:ext>
            </a:extLst>
          </p:cNvPr>
          <p:cNvSpPr txBox="1">
            <a:spLocks noChangeArrowheads="1"/>
          </p:cNvSpPr>
          <p:nvPr/>
        </p:nvSpPr>
        <p:spPr bwMode="auto">
          <a:xfrm>
            <a:off x="5985870" y="486919"/>
            <a:ext cx="23400000" cy="36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en-US" altLang="fr-FR" sz="7200" cap="all" dirty="0">
                <a:solidFill>
                  <a:schemeClr val="bg1"/>
                </a:solidFill>
              </a:rPr>
              <a:t>Title </a:t>
            </a:r>
            <a:r>
              <a:rPr lang="en-US" altLang="fr-FR" sz="7200" cap="all" dirty="0" err="1">
                <a:solidFill>
                  <a:schemeClr val="bg1"/>
                </a:solidFill>
              </a:rPr>
              <a:t>Title</a:t>
            </a:r>
            <a:r>
              <a:rPr lang="en-US" altLang="fr-FR" sz="7200" cap="all" dirty="0">
                <a:solidFill>
                  <a:schemeClr val="bg1"/>
                </a:solidFill>
              </a:rPr>
              <a:t> </a:t>
            </a:r>
            <a:r>
              <a:rPr lang="en-US" altLang="fr-FR" sz="7200" cap="all" dirty="0" err="1">
                <a:solidFill>
                  <a:schemeClr val="bg1"/>
                </a:solidFill>
              </a:rPr>
              <a:t>Title</a:t>
            </a:r>
            <a:r>
              <a:rPr lang="en-US" altLang="fr-FR" sz="7200" cap="all" dirty="0">
                <a:solidFill>
                  <a:schemeClr val="bg1"/>
                </a:solidFill>
              </a:rPr>
              <a:t> </a:t>
            </a:r>
            <a:r>
              <a:rPr lang="en-US" altLang="fr-FR" sz="7200" cap="all" dirty="0" err="1">
                <a:solidFill>
                  <a:schemeClr val="bg1"/>
                </a:solidFill>
              </a:rPr>
              <a:t>Title</a:t>
            </a:r>
            <a:r>
              <a:rPr lang="en-US" altLang="fr-FR" sz="7200" cap="all" dirty="0">
                <a:solidFill>
                  <a:schemeClr val="bg1"/>
                </a:solidFill>
              </a:rPr>
              <a:t> </a:t>
            </a:r>
            <a:r>
              <a:rPr lang="en-US" altLang="fr-FR" sz="7200" cap="all" dirty="0" err="1">
                <a:solidFill>
                  <a:schemeClr val="bg1"/>
                </a:solidFill>
              </a:rPr>
              <a:t>Title</a:t>
            </a:r>
            <a:r>
              <a:rPr lang="en-US" altLang="fr-FR" sz="7200" cap="all" dirty="0">
                <a:solidFill>
                  <a:schemeClr val="bg1"/>
                </a:solidFill>
              </a:rPr>
              <a:t> </a:t>
            </a:r>
            <a:r>
              <a:rPr lang="en-US" altLang="fr-FR" sz="7200" cap="all" dirty="0" err="1">
                <a:solidFill>
                  <a:schemeClr val="bg1"/>
                </a:solidFill>
              </a:rPr>
              <a:t>Title</a:t>
            </a:r>
            <a:r>
              <a:rPr lang="en-US" altLang="fr-FR" sz="7200" cap="all" dirty="0">
                <a:solidFill>
                  <a:schemeClr val="bg1"/>
                </a:solidFill>
              </a:rPr>
              <a:t> </a:t>
            </a:r>
            <a:r>
              <a:rPr lang="en-US" altLang="fr-FR" sz="7200" cap="all" dirty="0" err="1">
                <a:solidFill>
                  <a:schemeClr val="bg1"/>
                </a:solidFill>
              </a:rPr>
              <a:t>Title</a:t>
            </a:r>
            <a:r>
              <a:rPr lang="en-US" altLang="fr-FR" sz="7200" cap="all" dirty="0">
                <a:solidFill>
                  <a:schemeClr val="bg1"/>
                </a:solidFill>
              </a:rPr>
              <a:t> </a:t>
            </a:r>
            <a:r>
              <a:rPr lang="en-US" altLang="fr-FR" sz="7200" cap="all" dirty="0" err="1">
                <a:solidFill>
                  <a:schemeClr val="bg1"/>
                </a:solidFill>
              </a:rPr>
              <a:t>Title</a:t>
            </a:r>
            <a:r>
              <a:rPr lang="en-US" altLang="fr-FR" sz="7200" cap="all" dirty="0">
                <a:solidFill>
                  <a:schemeClr val="bg1"/>
                </a:solidFill>
              </a:rPr>
              <a:t> </a:t>
            </a:r>
            <a:r>
              <a:rPr lang="en-US" altLang="fr-FR" sz="7200" cap="all" dirty="0" err="1">
                <a:solidFill>
                  <a:schemeClr val="bg1"/>
                </a:solidFill>
              </a:rPr>
              <a:t>Title</a:t>
            </a:r>
            <a:r>
              <a:rPr lang="en-US" altLang="fr-FR" sz="7200" cap="all" dirty="0">
                <a:solidFill>
                  <a:schemeClr val="bg1"/>
                </a:solidFill>
              </a:rPr>
              <a:t> </a:t>
            </a:r>
            <a:r>
              <a:rPr lang="en-US" altLang="fr-FR" sz="7200" cap="all" dirty="0" err="1">
                <a:solidFill>
                  <a:schemeClr val="bg1"/>
                </a:solidFill>
              </a:rPr>
              <a:t>Title</a:t>
            </a:r>
            <a:r>
              <a:rPr lang="en-US" altLang="fr-FR" sz="7200" cap="all" dirty="0">
                <a:solidFill>
                  <a:schemeClr val="bg1"/>
                </a:solidFill>
              </a:rPr>
              <a:t> </a:t>
            </a:r>
            <a:r>
              <a:rPr lang="en-US" altLang="fr-FR" sz="7200" cap="all" dirty="0" err="1">
                <a:solidFill>
                  <a:schemeClr val="bg1"/>
                </a:solidFill>
              </a:rPr>
              <a:t>Title</a:t>
            </a:r>
            <a:r>
              <a:rPr lang="en-US" altLang="fr-FR" sz="7200" cap="all" dirty="0">
                <a:solidFill>
                  <a:schemeClr val="bg1"/>
                </a:solidFill>
              </a:rPr>
              <a:t> </a:t>
            </a:r>
            <a:r>
              <a:rPr lang="en-US" altLang="fr-FR" sz="7200" cap="all" dirty="0" err="1">
                <a:solidFill>
                  <a:schemeClr val="bg1"/>
                </a:solidFill>
              </a:rPr>
              <a:t>Title</a:t>
            </a:r>
            <a:r>
              <a:rPr lang="en-US" altLang="fr-FR" sz="7200" cap="all" dirty="0">
                <a:solidFill>
                  <a:schemeClr val="bg1"/>
                </a:solidFill>
              </a:rPr>
              <a:t> </a:t>
            </a:r>
            <a:r>
              <a:rPr lang="en-US" altLang="fr-FR" sz="7200" cap="all" dirty="0" err="1">
                <a:solidFill>
                  <a:schemeClr val="bg1"/>
                </a:solidFill>
              </a:rPr>
              <a:t>Title</a:t>
            </a:r>
            <a:r>
              <a:rPr lang="en-US" altLang="fr-FR" sz="7200" cap="all" dirty="0">
                <a:solidFill>
                  <a:schemeClr val="bg1"/>
                </a:solidFill>
              </a:rPr>
              <a:t> </a:t>
            </a:r>
            <a:r>
              <a:rPr lang="en-US" altLang="fr-FR" sz="7200" cap="all" dirty="0" err="1">
                <a:solidFill>
                  <a:schemeClr val="bg1"/>
                </a:solidFill>
              </a:rPr>
              <a:t>Title</a:t>
            </a:r>
            <a:r>
              <a:rPr lang="en-US" altLang="fr-FR" sz="7200" cap="all" dirty="0">
                <a:solidFill>
                  <a:schemeClr val="bg1"/>
                </a:solidFill>
              </a:rPr>
              <a:t> </a:t>
            </a:r>
            <a:r>
              <a:rPr lang="en-US" altLang="fr-FR" sz="7200" cap="all" dirty="0" err="1">
                <a:solidFill>
                  <a:schemeClr val="bg1"/>
                </a:solidFill>
              </a:rPr>
              <a:t>Title</a:t>
            </a:r>
            <a:r>
              <a:rPr lang="en-US" altLang="fr-FR" sz="7200" cap="all" dirty="0">
                <a:solidFill>
                  <a:schemeClr val="bg1"/>
                </a:solidFill>
              </a:rPr>
              <a:t> </a:t>
            </a:r>
            <a:r>
              <a:rPr lang="en-US" altLang="fr-FR" sz="7200" cap="all" dirty="0" err="1">
                <a:solidFill>
                  <a:schemeClr val="bg1"/>
                </a:solidFill>
              </a:rPr>
              <a:t>Title</a:t>
            </a:r>
            <a:r>
              <a:rPr lang="en-US" altLang="fr-FR" sz="7200" cap="all" dirty="0">
                <a:solidFill>
                  <a:schemeClr val="bg1"/>
                </a:solidFill>
              </a:rPr>
              <a:t> </a:t>
            </a:r>
            <a:r>
              <a:rPr lang="en-US" altLang="fr-FR" sz="7200" cap="all" dirty="0" err="1">
                <a:solidFill>
                  <a:schemeClr val="bg1"/>
                </a:solidFill>
              </a:rPr>
              <a:t>Title</a:t>
            </a:r>
            <a:r>
              <a:rPr lang="en-US" altLang="fr-FR" sz="7200" cap="all" dirty="0">
                <a:solidFill>
                  <a:schemeClr val="bg1"/>
                </a:solidFill>
              </a:rPr>
              <a:t> </a:t>
            </a:r>
            <a:endParaRPr lang="fr-FR" altLang="fr-FR" sz="7200" cap="all" dirty="0">
              <a:solidFill>
                <a:schemeClr val="bg1"/>
              </a:solidFill>
            </a:endParaRPr>
          </a:p>
        </p:txBody>
      </p:sp>
      <p:sp>
        <p:nvSpPr>
          <p:cNvPr id="42" name="ZoneTexte 142">
            <a:extLst>
              <a:ext uri="{FF2B5EF4-FFF2-40B4-BE49-F238E27FC236}">
                <a16:creationId xmlns:a16="http://schemas.microsoft.com/office/drawing/2014/main" id="{733B6113-9711-2221-882C-BE7387E92236}"/>
              </a:ext>
            </a:extLst>
          </p:cNvPr>
          <p:cNvSpPr txBox="1">
            <a:spLocks noChangeArrowheads="1"/>
          </p:cNvSpPr>
          <p:nvPr/>
        </p:nvSpPr>
        <p:spPr bwMode="auto">
          <a:xfrm>
            <a:off x="965375" y="40609149"/>
            <a:ext cx="7560000"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fr-FR" altLang="fr-FR" sz="2400" b="1" dirty="0" err="1">
                <a:solidFill>
                  <a:schemeClr val="bg1"/>
                </a:solidFill>
              </a:rPr>
              <a:t>References</a:t>
            </a:r>
            <a:endParaRPr lang="fr-FR" altLang="fr-FR" sz="2400" b="1" dirty="0">
              <a:solidFill>
                <a:schemeClr val="bg1"/>
              </a:solidFill>
            </a:endParaRPr>
          </a:p>
          <a:p>
            <a:pPr algn="just" eaLnBrk="1" hangingPunct="1">
              <a:spcBef>
                <a:spcPct val="0"/>
              </a:spcBef>
              <a:buFontTx/>
              <a:buNone/>
            </a:pPr>
            <a:r>
              <a:rPr lang="en-US" altLang="fr-FR" sz="2400" dirty="0" err="1">
                <a:solidFill>
                  <a:schemeClr val="bg1"/>
                </a:solidFill>
              </a:rPr>
              <a:t>xxxxxx-xxxxxxx-xxxxxx-xxxxxxx</a:t>
            </a:r>
            <a:r>
              <a:rPr lang="en-US" altLang="fr-FR" sz="2400" dirty="0">
                <a:solidFill>
                  <a:schemeClr val="bg1"/>
                </a:solidFill>
              </a:rPr>
              <a:t> </a:t>
            </a:r>
            <a:r>
              <a:rPr lang="en-US" altLang="fr-FR" sz="2400" dirty="0" err="1">
                <a:solidFill>
                  <a:schemeClr val="bg1"/>
                </a:solidFill>
              </a:rPr>
              <a:t>xxxxxxx</a:t>
            </a:r>
            <a:r>
              <a:rPr lang="en-US" altLang="fr-FR" sz="2400" dirty="0">
                <a:solidFill>
                  <a:schemeClr val="bg1"/>
                </a:solidFill>
              </a:rPr>
              <a:t> </a:t>
            </a:r>
            <a:r>
              <a:rPr lang="en-US" altLang="fr-FR" sz="2400" dirty="0" err="1">
                <a:solidFill>
                  <a:schemeClr val="bg1"/>
                </a:solidFill>
              </a:rPr>
              <a:t>xxxxxxx</a:t>
            </a:r>
            <a:endParaRPr lang="en-US" altLang="fr-FR" sz="2400" dirty="0">
              <a:solidFill>
                <a:schemeClr val="bg1"/>
              </a:solidFill>
            </a:endParaRPr>
          </a:p>
          <a:p>
            <a:pPr algn="just" eaLnBrk="1" hangingPunct="1">
              <a:spcBef>
                <a:spcPct val="0"/>
              </a:spcBef>
              <a:buFontTx/>
              <a:buNone/>
            </a:pPr>
            <a:r>
              <a:rPr lang="en-US" altLang="fr-FR" sz="2400" dirty="0" err="1">
                <a:solidFill>
                  <a:schemeClr val="bg1"/>
                </a:solidFill>
              </a:rPr>
              <a:t>xxxxxx-xxxxxxx-xxxxxx-xxxxxxx</a:t>
            </a:r>
            <a:r>
              <a:rPr lang="en-US" altLang="fr-FR" sz="2400" dirty="0">
                <a:solidFill>
                  <a:schemeClr val="bg1"/>
                </a:solidFill>
              </a:rPr>
              <a:t> </a:t>
            </a:r>
            <a:r>
              <a:rPr lang="en-US" altLang="fr-FR" sz="2400" dirty="0" err="1">
                <a:solidFill>
                  <a:schemeClr val="bg1"/>
                </a:solidFill>
              </a:rPr>
              <a:t>xxxxxxx</a:t>
            </a:r>
            <a:r>
              <a:rPr lang="en-US" altLang="fr-FR" sz="2400" dirty="0">
                <a:solidFill>
                  <a:schemeClr val="bg1"/>
                </a:solidFill>
              </a:rPr>
              <a:t> </a:t>
            </a:r>
            <a:r>
              <a:rPr lang="en-US" altLang="fr-FR" sz="2400" dirty="0" err="1">
                <a:solidFill>
                  <a:schemeClr val="bg1"/>
                </a:solidFill>
              </a:rPr>
              <a:t>xxxxxxx</a:t>
            </a:r>
            <a:endParaRPr lang="en-US" altLang="fr-FR" sz="2400" dirty="0">
              <a:solidFill>
                <a:schemeClr val="bg1"/>
              </a:solidFill>
            </a:endParaRPr>
          </a:p>
          <a:p>
            <a:pPr algn="just" eaLnBrk="1" hangingPunct="1">
              <a:spcBef>
                <a:spcPct val="0"/>
              </a:spcBef>
              <a:buFontTx/>
              <a:buNone/>
            </a:pPr>
            <a:r>
              <a:rPr lang="en-US" altLang="fr-FR" sz="2400" dirty="0" err="1">
                <a:solidFill>
                  <a:schemeClr val="bg1"/>
                </a:solidFill>
              </a:rPr>
              <a:t>xxxxxx-xxxxxxx-xxxxxx-xxxxxxx</a:t>
            </a:r>
            <a:r>
              <a:rPr lang="en-US" altLang="fr-FR" sz="2400" dirty="0">
                <a:solidFill>
                  <a:schemeClr val="bg1"/>
                </a:solidFill>
              </a:rPr>
              <a:t> </a:t>
            </a:r>
            <a:r>
              <a:rPr lang="en-US" altLang="fr-FR" sz="2400" dirty="0" err="1">
                <a:solidFill>
                  <a:schemeClr val="bg1"/>
                </a:solidFill>
              </a:rPr>
              <a:t>xxxxxxx</a:t>
            </a:r>
            <a:r>
              <a:rPr lang="en-US" altLang="fr-FR" sz="2400" dirty="0">
                <a:solidFill>
                  <a:schemeClr val="bg1"/>
                </a:solidFill>
              </a:rPr>
              <a:t> </a:t>
            </a:r>
            <a:r>
              <a:rPr lang="en-US" altLang="fr-FR" sz="2400" dirty="0" err="1">
                <a:solidFill>
                  <a:schemeClr val="bg1"/>
                </a:solidFill>
              </a:rPr>
              <a:t>xxxxxxx</a:t>
            </a:r>
            <a:endParaRPr lang="en-US" altLang="fr-FR" sz="2400" dirty="0">
              <a:solidFill>
                <a:schemeClr val="bg1"/>
              </a:solidFill>
            </a:endParaRPr>
          </a:p>
        </p:txBody>
      </p:sp>
      <p:sp>
        <p:nvSpPr>
          <p:cNvPr id="43" name="ZoneTexte 149">
            <a:extLst>
              <a:ext uri="{FF2B5EF4-FFF2-40B4-BE49-F238E27FC236}">
                <a16:creationId xmlns:a16="http://schemas.microsoft.com/office/drawing/2014/main" id="{1DC948E8-BA6E-1555-0641-B1426E4E0C8B}"/>
              </a:ext>
            </a:extLst>
          </p:cNvPr>
          <p:cNvSpPr txBox="1">
            <a:spLocks noChangeArrowheads="1"/>
          </p:cNvSpPr>
          <p:nvPr/>
        </p:nvSpPr>
        <p:spPr bwMode="auto">
          <a:xfrm>
            <a:off x="8932037" y="38785839"/>
            <a:ext cx="6120000"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fr-FR" altLang="fr-FR" sz="2400" b="1" dirty="0" err="1">
                <a:solidFill>
                  <a:schemeClr val="bg1"/>
                </a:solidFill>
              </a:rPr>
              <a:t>Acknowledgements</a:t>
            </a:r>
            <a:endParaRPr lang="fr-FR" altLang="fr-FR" sz="2400" b="1" dirty="0">
              <a:solidFill>
                <a:schemeClr val="bg1"/>
              </a:solidFill>
            </a:endParaRPr>
          </a:p>
          <a:p>
            <a:pPr algn="just" eaLnBrk="1" hangingPunct="1">
              <a:spcBef>
                <a:spcPct val="0"/>
              </a:spcBef>
              <a:buFontTx/>
              <a:buNone/>
            </a:pPr>
            <a:r>
              <a:rPr lang="en-US" altLang="fr-FR" sz="2400" dirty="0">
                <a:solidFill>
                  <a:schemeClr val="bg1"/>
                </a:solidFill>
              </a:rPr>
              <a:t>à </a:t>
            </a:r>
            <a:r>
              <a:rPr lang="en-US" altLang="fr-FR" sz="2400" dirty="0" err="1">
                <a:solidFill>
                  <a:schemeClr val="bg1"/>
                </a:solidFill>
              </a:rPr>
              <a:t>nnnnnn</a:t>
            </a:r>
            <a:r>
              <a:rPr lang="en-US" altLang="fr-FR" sz="2400" dirty="0">
                <a:solidFill>
                  <a:schemeClr val="bg1"/>
                </a:solidFill>
              </a:rPr>
              <a:t> </a:t>
            </a:r>
            <a:r>
              <a:rPr lang="en-US" altLang="fr-FR" sz="2400" dirty="0" err="1">
                <a:solidFill>
                  <a:schemeClr val="bg1"/>
                </a:solidFill>
              </a:rPr>
              <a:t>ppppp</a:t>
            </a:r>
            <a:r>
              <a:rPr lang="en-US" altLang="fr-FR" sz="2400" dirty="0">
                <a:solidFill>
                  <a:schemeClr val="bg1"/>
                </a:solidFill>
              </a:rPr>
              <a:t> </a:t>
            </a:r>
            <a:r>
              <a:rPr lang="en-US" altLang="fr-FR" sz="2400" dirty="0" err="1">
                <a:solidFill>
                  <a:schemeClr val="bg1"/>
                </a:solidFill>
              </a:rPr>
              <a:t>ppppp</a:t>
            </a:r>
            <a:r>
              <a:rPr lang="en-US" altLang="fr-FR" sz="2400" dirty="0">
                <a:solidFill>
                  <a:schemeClr val="bg1"/>
                </a:solidFill>
              </a:rPr>
              <a:t> </a:t>
            </a:r>
            <a:r>
              <a:rPr lang="en-US" altLang="fr-FR" sz="2400" dirty="0" err="1">
                <a:solidFill>
                  <a:schemeClr val="bg1"/>
                </a:solidFill>
              </a:rPr>
              <a:t>xxxxxxx</a:t>
            </a:r>
            <a:endParaRPr lang="en-US" altLang="fr-FR" sz="2400" dirty="0">
              <a:solidFill>
                <a:schemeClr val="bg1"/>
              </a:solidFill>
            </a:endParaRPr>
          </a:p>
          <a:p>
            <a:pPr algn="just" eaLnBrk="1" hangingPunct="1">
              <a:spcBef>
                <a:spcPct val="0"/>
              </a:spcBef>
              <a:buFontTx/>
              <a:buNone/>
            </a:pPr>
            <a:r>
              <a:rPr lang="en-US" altLang="fr-FR" sz="2400" dirty="0">
                <a:solidFill>
                  <a:schemeClr val="bg1"/>
                </a:solidFill>
              </a:rPr>
              <a:t>à </a:t>
            </a:r>
            <a:r>
              <a:rPr lang="en-US" altLang="fr-FR" sz="2400" dirty="0" err="1">
                <a:solidFill>
                  <a:schemeClr val="bg1"/>
                </a:solidFill>
              </a:rPr>
              <a:t>nnnnnn</a:t>
            </a:r>
            <a:r>
              <a:rPr lang="en-US" altLang="fr-FR" sz="2400" dirty="0">
                <a:solidFill>
                  <a:schemeClr val="bg1"/>
                </a:solidFill>
              </a:rPr>
              <a:t> </a:t>
            </a:r>
            <a:r>
              <a:rPr lang="en-US" altLang="fr-FR" sz="2400" dirty="0" err="1">
                <a:solidFill>
                  <a:schemeClr val="bg1"/>
                </a:solidFill>
              </a:rPr>
              <a:t>ppppp</a:t>
            </a:r>
            <a:r>
              <a:rPr lang="en-US" altLang="fr-FR" sz="2400" dirty="0">
                <a:solidFill>
                  <a:schemeClr val="bg1"/>
                </a:solidFill>
              </a:rPr>
              <a:t> </a:t>
            </a:r>
            <a:r>
              <a:rPr lang="en-US" altLang="fr-FR" sz="2400" dirty="0" err="1">
                <a:solidFill>
                  <a:schemeClr val="bg1"/>
                </a:solidFill>
              </a:rPr>
              <a:t>ppppp</a:t>
            </a:r>
            <a:r>
              <a:rPr lang="en-US" altLang="fr-FR" sz="2400" dirty="0">
                <a:solidFill>
                  <a:schemeClr val="bg1"/>
                </a:solidFill>
              </a:rPr>
              <a:t> </a:t>
            </a:r>
            <a:r>
              <a:rPr lang="en-US" altLang="fr-FR" sz="2400" dirty="0" err="1">
                <a:solidFill>
                  <a:schemeClr val="bg1"/>
                </a:solidFill>
              </a:rPr>
              <a:t>xxxxxxx</a:t>
            </a:r>
            <a:endParaRPr lang="en-US" altLang="fr-FR" sz="2400" dirty="0">
              <a:solidFill>
                <a:schemeClr val="bg1"/>
              </a:solidFill>
            </a:endParaRPr>
          </a:p>
          <a:p>
            <a:pPr algn="just" eaLnBrk="1" hangingPunct="1">
              <a:spcBef>
                <a:spcPct val="0"/>
              </a:spcBef>
              <a:buFontTx/>
              <a:buNone/>
            </a:pPr>
            <a:r>
              <a:rPr lang="en-US" altLang="fr-FR" sz="2400" dirty="0">
                <a:solidFill>
                  <a:schemeClr val="bg1"/>
                </a:solidFill>
              </a:rPr>
              <a:t>à </a:t>
            </a:r>
            <a:r>
              <a:rPr lang="en-US" altLang="fr-FR" sz="2400" dirty="0" err="1">
                <a:solidFill>
                  <a:schemeClr val="bg1"/>
                </a:solidFill>
              </a:rPr>
              <a:t>nnnnnn</a:t>
            </a:r>
            <a:r>
              <a:rPr lang="en-US" altLang="fr-FR" sz="2400" dirty="0">
                <a:solidFill>
                  <a:schemeClr val="bg1"/>
                </a:solidFill>
              </a:rPr>
              <a:t> </a:t>
            </a:r>
            <a:r>
              <a:rPr lang="en-US" altLang="fr-FR" sz="2400" dirty="0" err="1">
                <a:solidFill>
                  <a:schemeClr val="bg1"/>
                </a:solidFill>
              </a:rPr>
              <a:t>ppppp</a:t>
            </a:r>
            <a:r>
              <a:rPr lang="en-US" altLang="fr-FR" sz="2400" dirty="0">
                <a:solidFill>
                  <a:schemeClr val="bg1"/>
                </a:solidFill>
              </a:rPr>
              <a:t> </a:t>
            </a:r>
            <a:r>
              <a:rPr lang="en-US" altLang="fr-FR" sz="2400" dirty="0" err="1">
                <a:solidFill>
                  <a:schemeClr val="bg1"/>
                </a:solidFill>
              </a:rPr>
              <a:t>ppppp</a:t>
            </a:r>
            <a:r>
              <a:rPr lang="en-US" altLang="fr-FR" sz="2400" dirty="0">
                <a:solidFill>
                  <a:schemeClr val="bg1"/>
                </a:solidFill>
              </a:rPr>
              <a:t> </a:t>
            </a:r>
            <a:r>
              <a:rPr lang="en-US" altLang="fr-FR" sz="2400" dirty="0" err="1">
                <a:solidFill>
                  <a:schemeClr val="bg1"/>
                </a:solidFill>
              </a:rPr>
              <a:t>xxxxxxx</a:t>
            </a:r>
            <a:endParaRPr lang="en-US" altLang="fr-FR" sz="2400" dirty="0">
              <a:solidFill>
                <a:schemeClr val="bg1"/>
              </a:solidFill>
            </a:endParaRPr>
          </a:p>
        </p:txBody>
      </p:sp>
      <p:sp>
        <p:nvSpPr>
          <p:cNvPr id="44" name="ZoneTexte 152">
            <a:extLst>
              <a:ext uri="{FF2B5EF4-FFF2-40B4-BE49-F238E27FC236}">
                <a16:creationId xmlns:a16="http://schemas.microsoft.com/office/drawing/2014/main" id="{F3D36C23-B971-9906-C5A2-D11C7E379B2F}"/>
              </a:ext>
            </a:extLst>
          </p:cNvPr>
          <p:cNvSpPr txBox="1">
            <a:spLocks noChangeArrowheads="1"/>
          </p:cNvSpPr>
          <p:nvPr/>
        </p:nvSpPr>
        <p:spPr bwMode="auto">
          <a:xfrm>
            <a:off x="965375" y="38785839"/>
            <a:ext cx="7560000"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fr-FR" altLang="fr-FR" sz="2400" b="1" dirty="0">
                <a:solidFill>
                  <a:schemeClr val="bg1"/>
                </a:solidFill>
              </a:rPr>
              <a:t>Notes</a:t>
            </a:r>
          </a:p>
          <a:p>
            <a:pPr algn="just" eaLnBrk="1" hangingPunct="1">
              <a:spcBef>
                <a:spcPct val="0"/>
              </a:spcBef>
              <a:buFontTx/>
              <a:buNone/>
            </a:pPr>
            <a:r>
              <a:rPr lang="en-US" altLang="fr-FR" sz="2400" dirty="0" err="1">
                <a:solidFill>
                  <a:schemeClr val="bg1"/>
                </a:solidFill>
              </a:rPr>
              <a:t>Yyyyy</a:t>
            </a:r>
            <a:r>
              <a:rPr lang="en-US" altLang="fr-FR" sz="2400" dirty="0">
                <a:solidFill>
                  <a:schemeClr val="bg1"/>
                </a:solidFill>
              </a:rPr>
              <a:t> </a:t>
            </a:r>
            <a:r>
              <a:rPr lang="en-US" altLang="fr-FR" sz="2400" dirty="0" err="1">
                <a:solidFill>
                  <a:schemeClr val="bg1"/>
                </a:solidFill>
              </a:rPr>
              <a:t>yyyyyyyy</a:t>
            </a:r>
            <a:r>
              <a:rPr lang="en-US" altLang="fr-FR" sz="2400" dirty="0">
                <a:solidFill>
                  <a:schemeClr val="bg1"/>
                </a:solidFill>
              </a:rPr>
              <a:t> </a:t>
            </a:r>
            <a:r>
              <a:rPr lang="en-US" altLang="fr-FR" sz="2400" dirty="0" err="1">
                <a:solidFill>
                  <a:schemeClr val="bg1"/>
                </a:solidFill>
              </a:rPr>
              <a:t>yyyyyy</a:t>
            </a:r>
            <a:r>
              <a:rPr lang="en-US" altLang="fr-FR" sz="2400" dirty="0">
                <a:solidFill>
                  <a:schemeClr val="bg1"/>
                </a:solidFill>
              </a:rPr>
              <a:t> </a:t>
            </a:r>
            <a:r>
              <a:rPr lang="en-US" altLang="fr-FR" sz="2400" dirty="0" err="1">
                <a:solidFill>
                  <a:schemeClr val="bg1"/>
                </a:solidFill>
              </a:rPr>
              <a:t>yyyyyyy</a:t>
            </a:r>
            <a:r>
              <a:rPr lang="en-US" altLang="fr-FR" sz="2400" dirty="0">
                <a:solidFill>
                  <a:schemeClr val="bg1"/>
                </a:solidFill>
              </a:rPr>
              <a:t> </a:t>
            </a:r>
            <a:r>
              <a:rPr lang="en-US" altLang="fr-FR" sz="2400" dirty="0" err="1">
                <a:solidFill>
                  <a:schemeClr val="bg1"/>
                </a:solidFill>
              </a:rPr>
              <a:t>yyyyyyy</a:t>
            </a:r>
            <a:r>
              <a:rPr lang="en-US" altLang="fr-FR" sz="2400" dirty="0">
                <a:solidFill>
                  <a:schemeClr val="bg1"/>
                </a:solidFill>
              </a:rPr>
              <a:t> </a:t>
            </a:r>
            <a:r>
              <a:rPr lang="en-US" altLang="fr-FR" sz="2400" dirty="0" err="1">
                <a:solidFill>
                  <a:schemeClr val="bg1"/>
                </a:solidFill>
              </a:rPr>
              <a:t>yyyyyyy</a:t>
            </a:r>
            <a:endParaRPr lang="en-US" altLang="fr-FR" sz="2400" dirty="0">
              <a:solidFill>
                <a:schemeClr val="bg1"/>
              </a:solidFill>
            </a:endParaRPr>
          </a:p>
          <a:p>
            <a:pPr algn="just" eaLnBrk="1" hangingPunct="1">
              <a:spcBef>
                <a:spcPct val="0"/>
              </a:spcBef>
              <a:buFontTx/>
              <a:buNone/>
            </a:pPr>
            <a:r>
              <a:rPr lang="en-US" altLang="fr-FR" sz="2400" dirty="0" err="1">
                <a:solidFill>
                  <a:schemeClr val="bg1"/>
                </a:solidFill>
              </a:rPr>
              <a:t>Yyyyy</a:t>
            </a:r>
            <a:r>
              <a:rPr lang="en-US" altLang="fr-FR" sz="2400" dirty="0">
                <a:solidFill>
                  <a:schemeClr val="bg1"/>
                </a:solidFill>
              </a:rPr>
              <a:t> </a:t>
            </a:r>
            <a:r>
              <a:rPr lang="en-US" altLang="fr-FR" sz="2400" dirty="0" err="1">
                <a:solidFill>
                  <a:schemeClr val="bg1"/>
                </a:solidFill>
              </a:rPr>
              <a:t>yyyyyyyy</a:t>
            </a:r>
            <a:r>
              <a:rPr lang="en-US" altLang="fr-FR" sz="2400" dirty="0">
                <a:solidFill>
                  <a:schemeClr val="bg1"/>
                </a:solidFill>
              </a:rPr>
              <a:t> </a:t>
            </a:r>
            <a:r>
              <a:rPr lang="en-US" altLang="fr-FR" sz="2400" dirty="0" err="1">
                <a:solidFill>
                  <a:schemeClr val="bg1"/>
                </a:solidFill>
              </a:rPr>
              <a:t>yyyyyy</a:t>
            </a:r>
            <a:r>
              <a:rPr lang="en-US" altLang="fr-FR" sz="2400" dirty="0">
                <a:solidFill>
                  <a:schemeClr val="bg1"/>
                </a:solidFill>
              </a:rPr>
              <a:t> </a:t>
            </a:r>
            <a:r>
              <a:rPr lang="en-US" altLang="fr-FR" sz="2400" dirty="0" err="1">
                <a:solidFill>
                  <a:schemeClr val="bg1"/>
                </a:solidFill>
              </a:rPr>
              <a:t>yyyyyyy</a:t>
            </a:r>
            <a:r>
              <a:rPr lang="en-US" altLang="fr-FR" sz="2400" dirty="0">
                <a:solidFill>
                  <a:schemeClr val="bg1"/>
                </a:solidFill>
              </a:rPr>
              <a:t> </a:t>
            </a:r>
            <a:r>
              <a:rPr lang="en-US" altLang="fr-FR" sz="2400" dirty="0" err="1">
                <a:solidFill>
                  <a:schemeClr val="bg1"/>
                </a:solidFill>
              </a:rPr>
              <a:t>yyyyyyy</a:t>
            </a:r>
            <a:r>
              <a:rPr lang="en-US" altLang="fr-FR" sz="2400" dirty="0">
                <a:solidFill>
                  <a:schemeClr val="bg1"/>
                </a:solidFill>
              </a:rPr>
              <a:t> </a:t>
            </a:r>
            <a:r>
              <a:rPr lang="en-US" altLang="fr-FR" sz="2400" dirty="0" err="1">
                <a:solidFill>
                  <a:schemeClr val="bg1"/>
                </a:solidFill>
              </a:rPr>
              <a:t>yyyyyyy</a:t>
            </a:r>
            <a:endParaRPr lang="en-US" altLang="fr-FR" sz="2400" dirty="0">
              <a:solidFill>
                <a:schemeClr val="bg1"/>
              </a:solidFill>
            </a:endParaRPr>
          </a:p>
          <a:p>
            <a:pPr algn="just" eaLnBrk="1" hangingPunct="1">
              <a:spcBef>
                <a:spcPct val="0"/>
              </a:spcBef>
              <a:buFontTx/>
              <a:buNone/>
            </a:pPr>
            <a:r>
              <a:rPr lang="en-US" altLang="fr-FR" sz="2400" dirty="0" err="1">
                <a:solidFill>
                  <a:schemeClr val="bg1"/>
                </a:solidFill>
              </a:rPr>
              <a:t>Yyyyy</a:t>
            </a:r>
            <a:r>
              <a:rPr lang="en-US" altLang="fr-FR" sz="2400" dirty="0">
                <a:solidFill>
                  <a:schemeClr val="bg1"/>
                </a:solidFill>
              </a:rPr>
              <a:t> </a:t>
            </a:r>
            <a:r>
              <a:rPr lang="en-US" altLang="fr-FR" sz="2400" dirty="0" err="1">
                <a:solidFill>
                  <a:schemeClr val="bg1"/>
                </a:solidFill>
              </a:rPr>
              <a:t>yyyyyyyy</a:t>
            </a:r>
            <a:r>
              <a:rPr lang="en-US" altLang="fr-FR" sz="2400" dirty="0">
                <a:solidFill>
                  <a:schemeClr val="bg1"/>
                </a:solidFill>
              </a:rPr>
              <a:t> </a:t>
            </a:r>
            <a:r>
              <a:rPr lang="en-US" altLang="fr-FR" sz="2400" dirty="0" err="1">
                <a:solidFill>
                  <a:schemeClr val="bg1"/>
                </a:solidFill>
              </a:rPr>
              <a:t>yyyyyy</a:t>
            </a:r>
            <a:r>
              <a:rPr lang="en-US" altLang="fr-FR" sz="2400" dirty="0">
                <a:solidFill>
                  <a:schemeClr val="bg1"/>
                </a:solidFill>
              </a:rPr>
              <a:t> </a:t>
            </a:r>
            <a:r>
              <a:rPr lang="en-US" altLang="fr-FR" sz="2400" dirty="0" err="1">
                <a:solidFill>
                  <a:schemeClr val="bg1"/>
                </a:solidFill>
              </a:rPr>
              <a:t>yyyyyyy</a:t>
            </a:r>
            <a:r>
              <a:rPr lang="en-US" altLang="fr-FR" sz="2400" dirty="0">
                <a:solidFill>
                  <a:schemeClr val="bg1"/>
                </a:solidFill>
              </a:rPr>
              <a:t> </a:t>
            </a:r>
            <a:r>
              <a:rPr lang="en-US" altLang="fr-FR" sz="2400" dirty="0" err="1">
                <a:solidFill>
                  <a:schemeClr val="bg1"/>
                </a:solidFill>
              </a:rPr>
              <a:t>yyyyyyy</a:t>
            </a:r>
            <a:r>
              <a:rPr lang="en-US" altLang="fr-FR" sz="2400" dirty="0">
                <a:solidFill>
                  <a:schemeClr val="bg1"/>
                </a:solidFill>
              </a:rPr>
              <a:t> </a:t>
            </a:r>
            <a:r>
              <a:rPr lang="en-US" altLang="fr-FR" sz="2400" dirty="0" err="1">
                <a:solidFill>
                  <a:schemeClr val="bg1"/>
                </a:solidFill>
              </a:rPr>
              <a:t>yyyyyyy</a:t>
            </a:r>
            <a:endParaRPr lang="en-US" altLang="fr-FR" sz="2400" dirty="0">
              <a:solidFill>
                <a:schemeClr val="bg1"/>
              </a:solidFill>
            </a:endParaRPr>
          </a:p>
        </p:txBody>
      </p:sp>
      <p:sp>
        <p:nvSpPr>
          <p:cNvPr id="45" name="ZoneTexte 149">
            <a:extLst>
              <a:ext uri="{FF2B5EF4-FFF2-40B4-BE49-F238E27FC236}">
                <a16:creationId xmlns:a16="http://schemas.microsoft.com/office/drawing/2014/main" id="{AC3D7092-02F1-C172-B93E-79CA535AACCA}"/>
              </a:ext>
            </a:extLst>
          </p:cNvPr>
          <p:cNvSpPr txBox="1">
            <a:spLocks noChangeArrowheads="1"/>
          </p:cNvSpPr>
          <p:nvPr/>
        </p:nvSpPr>
        <p:spPr bwMode="auto">
          <a:xfrm>
            <a:off x="8932037" y="40609149"/>
            <a:ext cx="6120000"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fr-FR" altLang="fr-FR" sz="2400" b="1" dirty="0">
                <a:solidFill>
                  <a:schemeClr val="bg1"/>
                </a:solidFill>
              </a:rPr>
              <a:t>Contact</a:t>
            </a:r>
          </a:p>
          <a:p>
            <a:pPr algn="just" eaLnBrk="1" hangingPunct="1">
              <a:spcBef>
                <a:spcPct val="0"/>
              </a:spcBef>
              <a:buFontTx/>
              <a:buNone/>
            </a:pPr>
            <a:r>
              <a:rPr lang="en-US" altLang="fr-FR" sz="2400" dirty="0">
                <a:solidFill>
                  <a:schemeClr val="bg1"/>
                </a:solidFill>
              </a:rPr>
              <a:t>email </a:t>
            </a:r>
            <a:r>
              <a:rPr lang="en-US" altLang="fr-FR" sz="2400" dirty="0" err="1">
                <a:solidFill>
                  <a:schemeClr val="bg1"/>
                </a:solidFill>
              </a:rPr>
              <a:t>ppppp</a:t>
            </a:r>
            <a:r>
              <a:rPr lang="en-US" altLang="fr-FR" sz="2400" dirty="0">
                <a:solidFill>
                  <a:schemeClr val="bg1"/>
                </a:solidFill>
              </a:rPr>
              <a:t> </a:t>
            </a:r>
            <a:r>
              <a:rPr lang="en-US" altLang="fr-FR" sz="2400" dirty="0" err="1">
                <a:solidFill>
                  <a:schemeClr val="bg1"/>
                </a:solidFill>
              </a:rPr>
              <a:t>ppppp</a:t>
            </a:r>
            <a:r>
              <a:rPr lang="en-US" altLang="fr-FR" sz="2400" dirty="0">
                <a:solidFill>
                  <a:schemeClr val="bg1"/>
                </a:solidFill>
              </a:rPr>
              <a:t> </a:t>
            </a:r>
            <a:r>
              <a:rPr lang="en-US" altLang="fr-FR" sz="2400" dirty="0" err="1">
                <a:solidFill>
                  <a:schemeClr val="bg1"/>
                </a:solidFill>
              </a:rPr>
              <a:t>xxxxxxx</a:t>
            </a:r>
            <a:endParaRPr lang="en-US" altLang="fr-FR" sz="2400" dirty="0">
              <a:solidFill>
                <a:schemeClr val="bg1"/>
              </a:solidFill>
            </a:endParaRPr>
          </a:p>
          <a:p>
            <a:pPr algn="just" eaLnBrk="1" hangingPunct="1">
              <a:spcBef>
                <a:spcPct val="0"/>
              </a:spcBef>
              <a:buFontTx/>
              <a:buNone/>
            </a:pPr>
            <a:r>
              <a:rPr lang="en-US" altLang="fr-FR" sz="2400" dirty="0">
                <a:solidFill>
                  <a:schemeClr val="bg1"/>
                </a:solidFill>
              </a:rPr>
              <a:t>web </a:t>
            </a:r>
            <a:r>
              <a:rPr lang="en-US" altLang="fr-FR" sz="2400" dirty="0" err="1">
                <a:solidFill>
                  <a:schemeClr val="bg1"/>
                </a:solidFill>
              </a:rPr>
              <a:t>ppppp</a:t>
            </a:r>
            <a:r>
              <a:rPr lang="en-US" altLang="fr-FR" sz="2400" dirty="0">
                <a:solidFill>
                  <a:schemeClr val="bg1"/>
                </a:solidFill>
              </a:rPr>
              <a:t> </a:t>
            </a:r>
            <a:r>
              <a:rPr lang="en-US" altLang="fr-FR" sz="2400" dirty="0" err="1">
                <a:solidFill>
                  <a:schemeClr val="bg1"/>
                </a:solidFill>
              </a:rPr>
              <a:t>ppppp</a:t>
            </a:r>
            <a:r>
              <a:rPr lang="en-US" altLang="fr-FR" sz="2400" dirty="0">
                <a:solidFill>
                  <a:schemeClr val="bg1"/>
                </a:solidFill>
              </a:rPr>
              <a:t> </a:t>
            </a:r>
            <a:r>
              <a:rPr lang="en-US" altLang="fr-FR" sz="2400" dirty="0" err="1">
                <a:solidFill>
                  <a:schemeClr val="bg1"/>
                </a:solidFill>
              </a:rPr>
              <a:t>xxxxxxx</a:t>
            </a:r>
            <a:endParaRPr lang="en-US" altLang="fr-FR" sz="2400" dirty="0">
              <a:solidFill>
                <a:schemeClr val="bg1"/>
              </a:solidFill>
            </a:endParaRPr>
          </a:p>
          <a:p>
            <a:pPr algn="just" eaLnBrk="1" hangingPunct="1">
              <a:spcBef>
                <a:spcPct val="0"/>
              </a:spcBef>
              <a:buFontTx/>
              <a:buNone/>
            </a:pPr>
            <a:r>
              <a:rPr lang="en-US" altLang="fr-FR" sz="2400" dirty="0">
                <a:solidFill>
                  <a:schemeClr val="bg1"/>
                </a:solidFill>
              </a:rPr>
              <a:t>date </a:t>
            </a:r>
            <a:r>
              <a:rPr lang="en-US" altLang="fr-FR" sz="2400" dirty="0" err="1">
                <a:solidFill>
                  <a:schemeClr val="bg1"/>
                </a:solidFill>
              </a:rPr>
              <a:t>ppppp</a:t>
            </a:r>
            <a:r>
              <a:rPr lang="en-US" altLang="fr-FR" sz="2400" dirty="0">
                <a:solidFill>
                  <a:schemeClr val="bg1"/>
                </a:solidFill>
              </a:rPr>
              <a:t> </a:t>
            </a:r>
            <a:r>
              <a:rPr lang="en-US" altLang="fr-FR" sz="2400" dirty="0" err="1">
                <a:solidFill>
                  <a:schemeClr val="bg1"/>
                </a:solidFill>
              </a:rPr>
              <a:t>ppppp</a:t>
            </a:r>
            <a:r>
              <a:rPr lang="en-US" altLang="fr-FR" sz="2400" dirty="0">
                <a:solidFill>
                  <a:schemeClr val="bg1"/>
                </a:solidFill>
              </a:rPr>
              <a:t> </a:t>
            </a:r>
            <a:r>
              <a:rPr lang="en-US" altLang="fr-FR" sz="2400" dirty="0" err="1">
                <a:solidFill>
                  <a:schemeClr val="bg1"/>
                </a:solidFill>
              </a:rPr>
              <a:t>xxxxxxx</a:t>
            </a:r>
            <a:endParaRPr lang="en-US" altLang="fr-FR" sz="2400" dirty="0">
              <a:solidFill>
                <a:schemeClr val="bg1"/>
              </a:solidFill>
            </a:endParaRPr>
          </a:p>
        </p:txBody>
      </p:sp>
      <p:sp>
        <p:nvSpPr>
          <p:cNvPr id="46" name="ZoneTexte 152">
            <a:extLst>
              <a:ext uri="{FF2B5EF4-FFF2-40B4-BE49-F238E27FC236}">
                <a16:creationId xmlns:a16="http://schemas.microsoft.com/office/drawing/2014/main" id="{E99E7AF3-8008-611A-227C-998CA0C8C799}"/>
              </a:ext>
            </a:extLst>
          </p:cNvPr>
          <p:cNvSpPr txBox="1">
            <a:spLocks noChangeArrowheads="1"/>
          </p:cNvSpPr>
          <p:nvPr/>
        </p:nvSpPr>
        <p:spPr bwMode="auto">
          <a:xfrm rot="16200000">
            <a:off x="-1114012" y="40321855"/>
            <a:ext cx="3600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fr-FR" sz="2400" b="1" dirty="0">
                <a:solidFill>
                  <a:schemeClr val="bg1"/>
                </a:solidFill>
              </a:rPr>
              <a:t>DD/MM/YYYY</a:t>
            </a:r>
            <a:endParaRPr lang="en-US" altLang="fr-FR" sz="2400" dirty="0">
              <a:solidFill>
                <a:schemeClr val="bg1"/>
              </a:solidFill>
            </a:endParaRPr>
          </a:p>
        </p:txBody>
      </p:sp>
    </p:spTree>
    <p:extLst>
      <p:ext uri="{BB962C8B-B14F-4D97-AF65-F5344CB8AC3E}">
        <p14:creationId xmlns:p14="http://schemas.microsoft.com/office/powerpoint/2010/main" val="3599715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e 21">
            <a:extLst>
              <a:ext uri="{FF2B5EF4-FFF2-40B4-BE49-F238E27FC236}">
                <a16:creationId xmlns:a16="http://schemas.microsoft.com/office/drawing/2014/main" id="{47D651BB-C4F2-F0C6-6318-8854181ED79F}"/>
              </a:ext>
            </a:extLst>
          </p:cNvPr>
          <p:cNvGrpSpPr/>
          <p:nvPr/>
        </p:nvGrpSpPr>
        <p:grpSpPr>
          <a:xfrm>
            <a:off x="9653610" y="1435544"/>
            <a:ext cx="9720000" cy="10800000"/>
            <a:chOff x="9655710" y="4381944"/>
            <a:chExt cx="9720000" cy="10800000"/>
          </a:xfrm>
        </p:grpSpPr>
        <p:grpSp>
          <p:nvGrpSpPr>
            <p:cNvPr id="41" name="Groupe 40">
              <a:extLst>
                <a:ext uri="{FF2B5EF4-FFF2-40B4-BE49-F238E27FC236}">
                  <a16:creationId xmlns:a16="http://schemas.microsoft.com/office/drawing/2014/main" id="{236B4297-C706-DE3E-E9D8-FBE800953900}"/>
                </a:ext>
              </a:extLst>
            </p:cNvPr>
            <p:cNvGrpSpPr/>
            <p:nvPr/>
          </p:nvGrpSpPr>
          <p:grpSpPr>
            <a:xfrm>
              <a:off x="9655710" y="4381944"/>
              <a:ext cx="9720000" cy="10800000"/>
              <a:chOff x="476827" y="6017604"/>
              <a:chExt cx="9720000" cy="10800000"/>
            </a:xfrm>
          </p:grpSpPr>
          <p:grpSp>
            <p:nvGrpSpPr>
              <p:cNvPr id="20" name="Groupe 19">
                <a:extLst>
                  <a:ext uri="{FF2B5EF4-FFF2-40B4-BE49-F238E27FC236}">
                    <a16:creationId xmlns:a16="http://schemas.microsoft.com/office/drawing/2014/main" id="{1D60FC32-6E7B-A5DC-A7FC-1235D005E388}"/>
                  </a:ext>
                </a:extLst>
              </p:cNvPr>
              <p:cNvGrpSpPr/>
              <p:nvPr/>
            </p:nvGrpSpPr>
            <p:grpSpPr>
              <a:xfrm>
                <a:off x="476827" y="6017604"/>
                <a:ext cx="9720000" cy="10800000"/>
                <a:chOff x="476827" y="6017604"/>
                <a:chExt cx="9720000" cy="10800000"/>
              </a:xfrm>
            </p:grpSpPr>
            <p:sp>
              <p:nvSpPr>
                <p:cNvPr id="18" name="Rectangle 17">
                  <a:extLst>
                    <a:ext uri="{FF2B5EF4-FFF2-40B4-BE49-F238E27FC236}">
                      <a16:creationId xmlns:a16="http://schemas.microsoft.com/office/drawing/2014/main" id="{B5D3DC0D-18EC-AAA3-7E08-1DED05FDDFEE}"/>
                    </a:ext>
                  </a:extLst>
                </p:cNvPr>
                <p:cNvSpPr/>
                <p:nvPr/>
              </p:nvSpPr>
              <p:spPr>
                <a:xfrm>
                  <a:off x="476827" y="6017604"/>
                  <a:ext cx="9720000" cy="1080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ADC1207E-F113-3234-05BC-C0783B679B89}"/>
                    </a:ext>
                  </a:extLst>
                </p:cNvPr>
                <p:cNvSpPr/>
                <p:nvPr/>
              </p:nvSpPr>
              <p:spPr>
                <a:xfrm>
                  <a:off x="476827" y="6017604"/>
                  <a:ext cx="9720000" cy="180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grpSp>
          <p:sp>
            <p:nvSpPr>
              <p:cNvPr id="11" name="Larme 10">
                <a:extLst>
                  <a:ext uri="{FF2B5EF4-FFF2-40B4-BE49-F238E27FC236}">
                    <a16:creationId xmlns:a16="http://schemas.microsoft.com/office/drawing/2014/main" id="{2E5394C4-44E1-B420-9A2B-A1CB5A4B784C}"/>
                  </a:ext>
                </a:extLst>
              </p:cNvPr>
              <p:cNvSpPr/>
              <p:nvPr/>
            </p:nvSpPr>
            <p:spPr>
              <a:xfrm>
                <a:off x="568127" y="6226632"/>
                <a:ext cx="1440000" cy="1440000"/>
              </a:xfrm>
              <a:prstGeom prst="teardrop">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8800" dirty="0">
                    <a:latin typeface="Arial" panose="020B0604020202020204" pitchFamily="34" charset="0"/>
                    <a:cs typeface="Arial" panose="020B0604020202020204" pitchFamily="34" charset="0"/>
                  </a:rPr>
                  <a:t>X</a:t>
                </a:r>
              </a:p>
            </p:txBody>
          </p:sp>
          <p:sp>
            <p:nvSpPr>
              <p:cNvPr id="29" name="ZoneTexte 80">
                <a:extLst>
                  <a:ext uri="{FF2B5EF4-FFF2-40B4-BE49-F238E27FC236}">
                    <a16:creationId xmlns:a16="http://schemas.microsoft.com/office/drawing/2014/main" id="{8D197475-4862-1B87-0255-8A53C7BE7E96}"/>
                  </a:ext>
                </a:extLst>
              </p:cNvPr>
              <p:cNvSpPr txBox="1">
                <a:spLocks noChangeArrowheads="1"/>
              </p:cNvSpPr>
              <p:nvPr/>
            </p:nvSpPr>
            <p:spPr bwMode="auto">
              <a:xfrm>
                <a:off x="2142698" y="6392634"/>
                <a:ext cx="7920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6600" dirty="0">
                    <a:solidFill>
                      <a:schemeClr val="bg1"/>
                    </a:solidFill>
                  </a:rPr>
                  <a:t>TITLE</a:t>
                </a:r>
              </a:p>
            </p:txBody>
          </p:sp>
        </p:grpSp>
        <p:sp>
          <p:nvSpPr>
            <p:cNvPr id="2" name="ZoneTexte 103">
              <a:extLst>
                <a:ext uri="{FF2B5EF4-FFF2-40B4-BE49-F238E27FC236}">
                  <a16:creationId xmlns:a16="http://schemas.microsoft.com/office/drawing/2014/main" id="{FFF66716-FE36-B71C-C6B3-61F267E39987}"/>
                </a:ext>
              </a:extLst>
            </p:cNvPr>
            <p:cNvSpPr txBox="1">
              <a:spLocks noChangeArrowheads="1"/>
            </p:cNvSpPr>
            <p:nvPr/>
          </p:nvSpPr>
          <p:spPr bwMode="auto">
            <a:xfrm>
              <a:off x="9655710" y="6181944"/>
              <a:ext cx="9720000" cy="90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occaecat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est </a:t>
              </a:r>
              <a:r>
                <a:rPr lang="fr-FR" sz="4000" dirty="0" err="1">
                  <a:latin typeface="Arial" panose="020B0604020202020204" pitchFamily="34" charset="0"/>
                  <a:cs typeface="Arial" panose="020B0604020202020204" pitchFamily="34" charset="0"/>
                </a:rPr>
                <a:t>laborum</a:t>
              </a:r>
              <a:r>
                <a:rPr lang="fr-FR" sz="4000" dirty="0">
                  <a:latin typeface="Arial" panose="020B0604020202020204" pitchFamily="34" charset="0"/>
                  <a:cs typeface="Arial" panose="020B0604020202020204" pitchFamily="34" charset="0"/>
                </a:rPr>
                <a:t>. Sed ut </a:t>
              </a:r>
              <a:r>
                <a:rPr lang="fr-FR" sz="4000" dirty="0" err="1">
                  <a:latin typeface="Arial" panose="020B0604020202020204" pitchFamily="34" charset="0"/>
                  <a:cs typeface="Arial" panose="020B0604020202020204" pitchFamily="34" charset="0"/>
                </a:rPr>
                <a:t>perspiciatis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unde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omnis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iste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natus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error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accusantium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dolor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amet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p:txBody>
        </p:sp>
      </p:grpSp>
      <p:grpSp>
        <p:nvGrpSpPr>
          <p:cNvPr id="23" name="Groupe 22">
            <a:extLst>
              <a:ext uri="{FF2B5EF4-FFF2-40B4-BE49-F238E27FC236}">
                <a16:creationId xmlns:a16="http://schemas.microsoft.com/office/drawing/2014/main" id="{004AA919-C4ED-484F-DA94-38553F057FAB}"/>
              </a:ext>
            </a:extLst>
          </p:cNvPr>
          <p:cNvGrpSpPr/>
          <p:nvPr/>
        </p:nvGrpSpPr>
        <p:grpSpPr>
          <a:xfrm>
            <a:off x="9651510" y="15556974"/>
            <a:ext cx="9724200" cy="10800000"/>
            <a:chOff x="9651510" y="15556974"/>
            <a:chExt cx="9724200" cy="10800000"/>
          </a:xfrm>
        </p:grpSpPr>
        <p:grpSp>
          <p:nvGrpSpPr>
            <p:cNvPr id="3" name="Groupe 2">
              <a:extLst>
                <a:ext uri="{FF2B5EF4-FFF2-40B4-BE49-F238E27FC236}">
                  <a16:creationId xmlns:a16="http://schemas.microsoft.com/office/drawing/2014/main" id="{E8D394BF-7B3C-0846-174B-F3FC62E206D0}"/>
                </a:ext>
              </a:extLst>
            </p:cNvPr>
            <p:cNvGrpSpPr/>
            <p:nvPr/>
          </p:nvGrpSpPr>
          <p:grpSpPr>
            <a:xfrm>
              <a:off x="9655710" y="15556974"/>
              <a:ext cx="9720000" cy="10800000"/>
              <a:chOff x="476827" y="6017604"/>
              <a:chExt cx="9720000" cy="10800000"/>
            </a:xfrm>
          </p:grpSpPr>
          <p:grpSp>
            <p:nvGrpSpPr>
              <p:cNvPr id="4" name="Groupe 3">
                <a:extLst>
                  <a:ext uri="{FF2B5EF4-FFF2-40B4-BE49-F238E27FC236}">
                    <a16:creationId xmlns:a16="http://schemas.microsoft.com/office/drawing/2014/main" id="{DC91100D-CE89-1E38-2951-CF9A6F32E1B1}"/>
                  </a:ext>
                </a:extLst>
              </p:cNvPr>
              <p:cNvGrpSpPr/>
              <p:nvPr/>
            </p:nvGrpSpPr>
            <p:grpSpPr>
              <a:xfrm>
                <a:off x="476827" y="6017604"/>
                <a:ext cx="9720000" cy="10800000"/>
                <a:chOff x="476827" y="6017604"/>
                <a:chExt cx="9720000" cy="10800000"/>
              </a:xfrm>
            </p:grpSpPr>
            <p:sp>
              <p:nvSpPr>
                <p:cNvPr id="7" name="Rectangle 6">
                  <a:extLst>
                    <a:ext uri="{FF2B5EF4-FFF2-40B4-BE49-F238E27FC236}">
                      <a16:creationId xmlns:a16="http://schemas.microsoft.com/office/drawing/2014/main" id="{CA775FEF-673E-805F-9C8F-8723168F1F16}"/>
                    </a:ext>
                  </a:extLst>
                </p:cNvPr>
                <p:cNvSpPr/>
                <p:nvPr/>
              </p:nvSpPr>
              <p:spPr>
                <a:xfrm>
                  <a:off x="476827" y="6017604"/>
                  <a:ext cx="9720000" cy="1080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D86DE17F-E059-29C9-F10C-88E32BBAF098}"/>
                    </a:ext>
                  </a:extLst>
                </p:cNvPr>
                <p:cNvSpPr/>
                <p:nvPr/>
              </p:nvSpPr>
              <p:spPr>
                <a:xfrm>
                  <a:off x="476827" y="6017604"/>
                  <a:ext cx="9720000" cy="180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grpSp>
          <p:sp>
            <p:nvSpPr>
              <p:cNvPr id="5" name="Larme 4">
                <a:extLst>
                  <a:ext uri="{FF2B5EF4-FFF2-40B4-BE49-F238E27FC236}">
                    <a16:creationId xmlns:a16="http://schemas.microsoft.com/office/drawing/2014/main" id="{70ADDC5C-8651-EA46-12B6-C55AE43E3D66}"/>
                  </a:ext>
                </a:extLst>
              </p:cNvPr>
              <p:cNvSpPr/>
              <p:nvPr/>
            </p:nvSpPr>
            <p:spPr>
              <a:xfrm>
                <a:off x="568127" y="6226632"/>
                <a:ext cx="1440000" cy="1440000"/>
              </a:xfrm>
              <a:prstGeom prst="teardrop">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8800" dirty="0">
                    <a:latin typeface="Arial" panose="020B0604020202020204" pitchFamily="34" charset="0"/>
                    <a:cs typeface="Arial" panose="020B0604020202020204" pitchFamily="34" charset="0"/>
                  </a:rPr>
                  <a:t>X</a:t>
                </a:r>
              </a:p>
            </p:txBody>
          </p:sp>
          <p:sp>
            <p:nvSpPr>
              <p:cNvPr id="6" name="ZoneTexte 80">
                <a:extLst>
                  <a:ext uri="{FF2B5EF4-FFF2-40B4-BE49-F238E27FC236}">
                    <a16:creationId xmlns:a16="http://schemas.microsoft.com/office/drawing/2014/main" id="{BA99AE72-8B51-4316-E1B6-F28BAF370C50}"/>
                  </a:ext>
                </a:extLst>
              </p:cNvPr>
              <p:cNvSpPr txBox="1">
                <a:spLocks noChangeArrowheads="1"/>
              </p:cNvSpPr>
              <p:nvPr/>
            </p:nvSpPr>
            <p:spPr bwMode="auto">
              <a:xfrm>
                <a:off x="2142698" y="6392634"/>
                <a:ext cx="7920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6600" dirty="0">
                    <a:solidFill>
                      <a:schemeClr val="bg1"/>
                    </a:solidFill>
                  </a:rPr>
                  <a:t>TITLE</a:t>
                </a:r>
              </a:p>
            </p:txBody>
          </p:sp>
        </p:grpSp>
        <p:sp>
          <p:nvSpPr>
            <p:cNvPr id="9" name="ZoneTexte 103">
              <a:extLst>
                <a:ext uri="{FF2B5EF4-FFF2-40B4-BE49-F238E27FC236}">
                  <a16:creationId xmlns:a16="http://schemas.microsoft.com/office/drawing/2014/main" id="{DFB566FD-486D-762B-F5C9-EE21D8EBE19E}"/>
                </a:ext>
              </a:extLst>
            </p:cNvPr>
            <p:cNvSpPr txBox="1">
              <a:spLocks noChangeArrowheads="1"/>
            </p:cNvSpPr>
            <p:nvPr/>
          </p:nvSpPr>
          <p:spPr bwMode="auto">
            <a:xfrm>
              <a:off x="9651510" y="17356974"/>
              <a:ext cx="9720000" cy="90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Sed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occaecat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est </a:t>
              </a:r>
              <a:r>
                <a:rPr lang="fr-FR" sz="4000" dirty="0" err="1">
                  <a:solidFill>
                    <a:srgbClr val="000000"/>
                  </a:solidFill>
                  <a:latin typeface="Arial" panose="020B0604020202020204" pitchFamily="34" charset="0"/>
                  <a:cs typeface="Arial" panose="020B0604020202020204" pitchFamily="34" charset="0"/>
                </a:rPr>
                <a:t>laborum</a:t>
              </a:r>
              <a:r>
                <a:rPr lang="fr-FR" sz="4000" dirty="0">
                  <a:solidFill>
                    <a:srgbClr val="000000"/>
                  </a:solidFill>
                  <a:latin typeface="Arial" panose="020B0604020202020204" pitchFamily="34" charset="0"/>
                  <a:cs typeface="Arial" panose="020B0604020202020204" pitchFamily="34" charset="0"/>
                </a:rPr>
                <a:t>. Sed ut </a:t>
              </a:r>
              <a:r>
                <a:rPr lang="fr-FR" sz="4000" dirty="0" err="1">
                  <a:solidFill>
                    <a:srgbClr val="000000"/>
                  </a:solidFill>
                  <a:latin typeface="Arial" panose="020B0604020202020204" pitchFamily="34" charset="0"/>
                  <a:cs typeface="Arial" panose="020B0604020202020204" pitchFamily="34" charset="0"/>
                </a:rPr>
                <a:t>perspiciatis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unde</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omnis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iste</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natus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error</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accusantium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dolor</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amet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Sed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p:txBody>
        </p:sp>
      </p:grpSp>
      <p:grpSp>
        <p:nvGrpSpPr>
          <p:cNvPr id="24" name="Groupe 23">
            <a:extLst>
              <a:ext uri="{FF2B5EF4-FFF2-40B4-BE49-F238E27FC236}">
                <a16:creationId xmlns:a16="http://schemas.microsoft.com/office/drawing/2014/main" id="{ECF9CDB1-B41B-0188-5AAF-73F8CE3C77E0}"/>
              </a:ext>
            </a:extLst>
          </p:cNvPr>
          <p:cNvGrpSpPr/>
          <p:nvPr/>
        </p:nvGrpSpPr>
        <p:grpSpPr>
          <a:xfrm>
            <a:off x="9651510" y="29785427"/>
            <a:ext cx="9724200" cy="10800000"/>
            <a:chOff x="9651510" y="26839027"/>
            <a:chExt cx="9724200" cy="10800000"/>
          </a:xfrm>
        </p:grpSpPr>
        <p:grpSp>
          <p:nvGrpSpPr>
            <p:cNvPr id="12" name="Groupe 11">
              <a:extLst>
                <a:ext uri="{FF2B5EF4-FFF2-40B4-BE49-F238E27FC236}">
                  <a16:creationId xmlns:a16="http://schemas.microsoft.com/office/drawing/2014/main" id="{0C0E1F5C-296B-4E5E-B532-639BF7C8C6F6}"/>
                </a:ext>
              </a:extLst>
            </p:cNvPr>
            <p:cNvGrpSpPr/>
            <p:nvPr/>
          </p:nvGrpSpPr>
          <p:grpSpPr>
            <a:xfrm>
              <a:off x="9655710" y="26839027"/>
              <a:ext cx="9720000" cy="10800000"/>
              <a:chOff x="476827" y="6017604"/>
              <a:chExt cx="9720000" cy="10800000"/>
            </a:xfrm>
          </p:grpSpPr>
          <p:grpSp>
            <p:nvGrpSpPr>
              <p:cNvPr id="14" name="Groupe 13">
                <a:extLst>
                  <a:ext uri="{FF2B5EF4-FFF2-40B4-BE49-F238E27FC236}">
                    <a16:creationId xmlns:a16="http://schemas.microsoft.com/office/drawing/2014/main" id="{24BA94C6-ECB4-340E-8235-D823E9B6041F}"/>
                  </a:ext>
                </a:extLst>
              </p:cNvPr>
              <p:cNvGrpSpPr/>
              <p:nvPr/>
            </p:nvGrpSpPr>
            <p:grpSpPr>
              <a:xfrm>
                <a:off x="476827" y="6017604"/>
                <a:ext cx="9720000" cy="10800000"/>
                <a:chOff x="476827" y="6017604"/>
                <a:chExt cx="9720000" cy="10800000"/>
              </a:xfrm>
            </p:grpSpPr>
            <p:sp>
              <p:nvSpPr>
                <p:cNvPr id="39" name="Rectangle 38">
                  <a:extLst>
                    <a:ext uri="{FF2B5EF4-FFF2-40B4-BE49-F238E27FC236}">
                      <a16:creationId xmlns:a16="http://schemas.microsoft.com/office/drawing/2014/main" id="{DCD1CCF4-C79E-E260-7DB4-24E343B15E93}"/>
                    </a:ext>
                  </a:extLst>
                </p:cNvPr>
                <p:cNvSpPr/>
                <p:nvPr/>
              </p:nvSpPr>
              <p:spPr>
                <a:xfrm>
                  <a:off x="476827" y="6017604"/>
                  <a:ext cx="9720000" cy="10800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FE359901-9D42-5B94-F621-1F915AE70603}"/>
                    </a:ext>
                  </a:extLst>
                </p:cNvPr>
                <p:cNvSpPr/>
                <p:nvPr/>
              </p:nvSpPr>
              <p:spPr>
                <a:xfrm>
                  <a:off x="476827" y="6017604"/>
                  <a:ext cx="9720000" cy="180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grpSp>
          <p:sp>
            <p:nvSpPr>
              <p:cNvPr id="15" name="Larme 14">
                <a:extLst>
                  <a:ext uri="{FF2B5EF4-FFF2-40B4-BE49-F238E27FC236}">
                    <a16:creationId xmlns:a16="http://schemas.microsoft.com/office/drawing/2014/main" id="{66B11506-31FB-A7FF-256B-79FDB114AA90}"/>
                  </a:ext>
                </a:extLst>
              </p:cNvPr>
              <p:cNvSpPr/>
              <p:nvPr/>
            </p:nvSpPr>
            <p:spPr>
              <a:xfrm>
                <a:off x="568127" y="6226632"/>
                <a:ext cx="1440000" cy="1440000"/>
              </a:xfrm>
              <a:prstGeom prst="teardrop">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8800" dirty="0">
                    <a:latin typeface="Arial" panose="020B0604020202020204" pitchFamily="34" charset="0"/>
                    <a:cs typeface="Arial" panose="020B0604020202020204" pitchFamily="34" charset="0"/>
                  </a:rPr>
                  <a:t>X</a:t>
                </a:r>
              </a:p>
            </p:txBody>
          </p:sp>
          <p:sp>
            <p:nvSpPr>
              <p:cNvPr id="38" name="ZoneTexte 80">
                <a:extLst>
                  <a:ext uri="{FF2B5EF4-FFF2-40B4-BE49-F238E27FC236}">
                    <a16:creationId xmlns:a16="http://schemas.microsoft.com/office/drawing/2014/main" id="{73D49DB9-E82D-E8CA-68B3-2D99C277EFD1}"/>
                  </a:ext>
                </a:extLst>
              </p:cNvPr>
              <p:cNvSpPr txBox="1">
                <a:spLocks noChangeArrowheads="1"/>
              </p:cNvSpPr>
              <p:nvPr/>
            </p:nvSpPr>
            <p:spPr bwMode="auto">
              <a:xfrm>
                <a:off x="2142698" y="6392634"/>
                <a:ext cx="7920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6600" dirty="0">
                    <a:solidFill>
                      <a:schemeClr val="bg1"/>
                    </a:solidFill>
                  </a:rPr>
                  <a:t>TITLE</a:t>
                </a:r>
              </a:p>
            </p:txBody>
          </p:sp>
        </p:grpSp>
        <p:sp>
          <p:nvSpPr>
            <p:cNvPr id="45" name="ZoneTexte 103">
              <a:extLst>
                <a:ext uri="{FF2B5EF4-FFF2-40B4-BE49-F238E27FC236}">
                  <a16:creationId xmlns:a16="http://schemas.microsoft.com/office/drawing/2014/main" id="{A11616FE-6A0E-086A-7928-B477BAE807A4}"/>
                </a:ext>
              </a:extLst>
            </p:cNvPr>
            <p:cNvSpPr txBox="1">
              <a:spLocks noChangeArrowheads="1"/>
            </p:cNvSpPr>
            <p:nvPr/>
          </p:nvSpPr>
          <p:spPr bwMode="auto">
            <a:xfrm>
              <a:off x="9651510" y="28639027"/>
              <a:ext cx="9720000" cy="90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fr-FR" sz="4000" dirty="0" err="1">
                  <a:solidFill>
                    <a:schemeClr val="bg1"/>
                  </a:solidFill>
                  <a:latin typeface="Arial" panose="020B0604020202020204" pitchFamily="34" charset="0"/>
                  <a:cs typeface="Arial" panose="020B0604020202020204" pitchFamily="34" charset="0"/>
                </a:rPr>
                <a:t>Cupidatat</a:t>
              </a:r>
              <a:r>
                <a:rPr lang="fr-FR" sz="4000" dirty="0">
                  <a:solidFill>
                    <a:schemeClr val="bg1"/>
                  </a:solidFill>
                  <a:latin typeface="Arial" panose="020B0604020202020204" pitchFamily="34" charset="0"/>
                  <a:cs typeface="Arial" panose="020B0604020202020204" pitchFamily="34" charset="0"/>
                </a:rPr>
                <a:t> non </a:t>
              </a:r>
              <a:r>
                <a:rPr lang="fr-FR" sz="4000" dirty="0" err="1">
                  <a:solidFill>
                    <a:schemeClr val="bg1"/>
                  </a:solidFill>
                  <a:latin typeface="Arial" panose="020B0604020202020204" pitchFamily="34" charset="0"/>
                  <a:cs typeface="Arial" panose="020B0604020202020204" pitchFamily="34" charset="0"/>
                </a:rPr>
                <a:t>proident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sunt</a:t>
              </a:r>
              <a:r>
                <a:rPr lang="fr-FR" sz="4000" dirty="0">
                  <a:solidFill>
                    <a:schemeClr val="bg1"/>
                  </a:solidFill>
                  <a:latin typeface="Arial" panose="020B0604020202020204" pitchFamily="34" charset="0"/>
                  <a:cs typeface="Arial" panose="020B0604020202020204" pitchFamily="34" charset="0"/>
                </a:rPr>
                <a:t> in culpa qui officia </a:t>
              </a:r>
              <a:r>
                <a:rPr lang="fr-FR" sz="4000" dirty="0" err="1">
                  <a:solidFill>
                    <a:schemeClr val="bg1"/>
                  </a:solidFill>
                  <a:latin typeface="Arial" panose="020B0604020202020204" pitchFamily="34" charset="0"/>
                  <a:cs typeface="Arial" panose="020B0604020202020204" pitchFamily="34" charset="0"/>
                </a:rPr>
                <a:t>deserunt</a:t>
              </a:r>
              <a:r>
                <a:rPr lang="fr-FR" sz="4000" dirty="0">
                  <a:solidFill>
                    <a:schemeClr val="bg1"/>
                  </a:solidFill>
                  <a:latin typeface="Arial" panose="020B0604020202020204" pitchFamily="34" charset="0"/>
                  <a:cs typeface="Arial" panose="020B0604020202020204" pitchFamily="34" charset="0"/>
                </a:rPr>
                <a:t> mollit </a:t>
              </a:r>
              <a:r>
                <a:rPr lang="fr-FR" sz="4000" dirty="0" err="1">
                  <a:solidFill>
                    <a:schemeClr val="bg1"/>
                  </a:solidFill>
                  <a:latin typeface="Arial" panose="020B0604020202020204" pitchFamily="34" charset="0"/>
                  <a:cs typeface="Arial" panose="020B0604020202020204" pitchFamily="34" charset="0"/>
                </a:rPr>
                <a:t>anim</a:t>
              </a:r>
              <a:r>
                <a:rPr lang="fr-FR" sz="4000" dirty="0">
                  <a:solidFill>
                    <a:schemeClr val="bg1"/>
                  </a:solidFill>
                  <a:latin typeface="Arial" panose="020B0604020202020204" pitchFamily="34" charset="0"/>
                  <a:cs typeface="Arial" panose="020B0604020202020204" pitchFamily="34" charset="0"/>
                </a:rPr>
                <a:t> id. Sed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voluptatem</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sint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occaecat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cupidatat</a:t>
              </a:r>
              <a:r>
                <a:rPr lang="fr-FR" sz="4000" dirty="0">
                  <a:solidFill>
                    <a:schemeClr val="bg1"/>
                  </a:solidFill>
                  <a:latin typeface="Arial" panose="020B0604020202020204" pitchFamily="34" charset="0"/>
                  <a:cs typeface="Arial" panose="020B0604020202020204" pitchFamily="34" charset="0"/>
                </a:rPr>
                <a:t> non </a:t>
              </a:r>
              <a:r>
                <a:rPr lang="fr-FR" sz="4000" dirty="0" err="1">
                  <a:solidFill>
                    <a:schemeClr val="bg1"/>
                  </a:solidFill>
                  <a:latin typeface="Arial" panose="020B0604020202020204" pitchFamily="34" charset="0"/>
                  <a:cs typeface="Arial" panose="020B0604020202020204" pitchFamily="34" charset="0"/>
                </a:rPr>
                <a:t>proident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sunt</a:t>
              </a:r>
              <a:r>
                <a:rPr lang="fr-FR" sz="4000" dirty="0">
                  <a:solidFill>
                    <a:schemeClr val="bg1"/>
                  </a:solidFill>
                  <a:latin typeface="Arial" panose="020B0604020202020204" pitchFamily="34" charset="0"/>
                  <a:cs typeface="Arial" panose="020B0604020202020204" pitchFamily="34" charset="0"/>
                </a:rPr>
                <a:t> in culpa qui officia </a:t>
              </a:r>
              <a:r>
                <a:rPr lang="fr-FR" sz="4000" dirty="0" err="1">
                  <a:solidFill>
                    <a:schemeClr val="bg1"/>
                  </a:solidFill>
                  <a:latin typeface="Arial" panose="020B0604020202020204" pitchFamily="34" charset="0"/>
                  <a:cs typeface="Arial" panose="020B0604020202020204" pitchFamily="34" charset="0"/>
                </a:rPr>
                <a:t>deserunt</a:t>
              </a:r>
              <a:r>
                <a:rPr lang="fr-FR" sz="4000" dirty="0">
                  <a:solidFill>
                    <a:schemeClr val="bg1"/>
                  </a:solidFill>
                  <a:latin typeface="Arial" panose="020B0604020202020204" pitchFamily="34" charset="0"/>
                  <a:cs typeface="Arial" panose="020B0604020202020204" pitchFamily="34" charset="0"/>
                </a:rPr>
                <a:t> mollit </a:t>
              </a:r>
              <a:r>
                <a:rPr lang="fr-FR" sz="4000" dirty="0" err="1">
                  <a:solidFill>
                    <a:schemeClr val="bg1"/>
                  </a:solidFill>
                  <a:latin typeface="Arial" panose="020B0604020202020204" pitchFamily="34" charset="0"/>
                  <a:cs typeface="Arial" panose="020B0604020202020204" pitchFamily="34" charset="0"/>
                </a:rPr>
                <a:t>anim</a:t>
              </a:r>
              <a:r>
                <a:rPr lang="fr-FR" sz="4000" dirty="0">
                  <a:solidFill>
                    <a:schemeClr val="bg1"/>
                  </a:solidFill>
                  <a:latin typeface="Arial" panose="020B0604020202020204" pitchFamily="34" charset="0"/>
                  <a:cs typeface="Arial" panose="020B0604020202020204" pitchFamily="34" charset="0"/>
                </a:rPr>
                <a:t> id est </a:t>
              </a:r>
              <a:r>
                <a:rPr lang="fr-FR" sz="4000" dirty="0" err="1">
                  <a:solidFill>
                    <a:schemeClr val="bg1"/>
                  </a:solidFill>
                  <a:latin typeface="Arial" panose="020B0604020202020204" pitchFamily="34" charset="0"/>
                  <a:cs typeface="Arial" panose="020B0604020202020204" pitchFamily="34" charset="0"/>
                </a:rPr>
                <a:t>laborum</a:t>
              </a:r>
              <a:r>
                <a:rPr lang="fr-FR" sz="4000" dirty="0">
                  <a:solidFill>
                    <a:schemeClr val="bg1"/>
                  </a:solidFill>
                  <a:latin typeface="Arial" panose="020B0604020202020204" pitchFamily="34" charset="0"/>
                  <a:cs typeface="Arial" panose="020B0604020202020204" pitchFamily="34" charset="0"/>
                </a:rPr>
                <a:t>. Sed ut </a:t>
              </a:r>
              <a:r>
                <a:rPr lang="fr-FR" sz="4000" dirty="0" err="1">
                  <a:solidFill>
                    <a:schemeClr val="bg1"/>
                  </a:solidFill>
                  <a:latin typeface="Arial" panose="020B0604020202020204" pitchFamily="34" charset="0"/>
                  <a:cs typeface="Arial" panose="020B0604020202020204" pitchFamily="34" charset="0"/>
                </a:rPr>
                <a:t>perspiciatis</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unde</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omnis</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iste</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natus</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error</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voluptatem</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accusantium</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dolor</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amet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cupidatat</a:t>
              </a:r>
              <a:r>
                <a:rPr lang="fr-FR" sz="4000" dirty="0">
                  <a:solidFill>
                    <a:schemeClr val="bg1"/>
                  </a:solidFill>
                  <a:latin typeface="Arial" panose="020B0604020202020204" pitchFamily="34" charset="0"/>
                  <a:cs typeface="Arial" panose="020B0604020202020204" pitchFamily="34" charset="0"/>
                </a:rPr>
                <a:t> non </a:t>
              </a:r>
              <a:r>
                <a:rPr lang="fr-FR" sz="4000" dirty="0" err="1">
                  <a:solidFill>
                    <a:schemeClr val="bg1"/>
                  </a:solidFill>
                  <a:latin typeface="Arial" panose="020B0604020202020204" pitchFamily="34" charset="0"/>
                  <a:cs typeface="Arial" panose="020B0604020202020204" pitchFamily="34" charset="0"/>
                </a:rPr>
                <a:t>proident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sunt</a:t>
              </a:r>
              <a:r>
                <a:rPr lang="fr-FR" sz="4000" dirty="0">
                  <a:solidFill>
                    <a:schemeClr val="bg1"/>
                  </a:solidFill>
                  <a:latin typeface="Arial" panose="020B0604020202020204" pitchFamily="34" charset="0"/>
                  <a:cs typeface="Arial" panose="020B0604020202020204" pitchFamily="34" charset="0"/>
                </a:rPr>
                <a:t> in culpa qui officia </a:t>
              </a:r>
              <a:r>
                <a:rPr lang="fr-FR" sz="4000" dirty="0" err="1">
                  <a:solidFill>
                    <a:schemeClr val="bg1"/>
                  </a:solidFill>
                  <a:latin typeface="Arial" panose="020B0604020202020204" pitchFamily="34" charset="0"/>
                  <a:cs typeface="Arial" panose="020B0604020202020204" pitchFamily="34" charset="0"/>
                </a:rPr>
                <a:t>deserunt</a:t>
              </a:r>
              <a:r>
                <a:rPr lang="fr-FR" sz="4000" dirty="0">
                  <a:solidFill>
                    <a:schemeClr val="bg1"/>
                  </a:solidFill>
                  <a:latin typeface="Arial" panose="020B0604020202020204" pitchFamily="34" charset="0"/>
                  <a:cs typeface="Arial" panose="020B0604020202020204" pitchFamily="34" charset="0"/>
                </a:rPr>
                <a:t> mollit </a:t>
              </a:r>
              <a:r>
                <a:rPr lang="fr-FR" sz="4000" dirty="0" err="1">
                  <a:solidFill>
                    <a:schemeClr val="bg1"/>
                  </a:solidFill>
                  <a:latin typeface="Arial" panose="020B0604020202020204" pitchFamily="34" charset="0"/>
                  <a:cs typeface="Arial" panose="020B0604020202020204" pitchFamily="34" charset="0"/>
                </a:rPr>
                <a:t>anim</a:t>
              </a:r>
              <a:r>
                <a:rPr lang="fr-FR" sz="4000" dirty="0">
                  <a:solidFill>
                    <a:schemeClr val="bg1"/>
                  </a:solidFill>
                  <a:latin typeface="Arial" panose="020B0604020202020204" pitchFamily="34" charset="0"/>
                  <a:cs typeface="Arial" panose="020B0604020202020204" pitchFamily="34" charset="0"/>
                </a:rPr>
                <a:t> id. Sed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05074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e 19">
            <a:extLst>
              <a:ext uri="{FF2B5EF4-FFF2-40B4-BE49-F238E27FC236}">
                <a16:creationId xmlns:a16="http://schemas.microsoft.com/office/drawing/2014/main" id="{6378A206-48F9-C897-3A1E-E7788392CD3C}"/>
              </a:ext>
            </a:extLst>
          </p:cNvPr>
          <p:cNvGrpSpPr/>
          <p:nvPr/>
        </p:nvGrpSpPr>
        <p:grpSpPr>
          <a:xfrm>
            <a:off x="462219" y="452200"/>
            <a:ext cx="9730200" cy="21600000"/>
            <a:chOff x="462219" y="452200"/>
            <a:chExt cx="9730200" cy="21600000"/>
          </a:xfrm>
        </p:grpSpPr>
        <p:grpSp>
          <p:nvGrpSpPr>
            <p:cNvPr id="2" name="Groupe 1">
              <a:extLst>
                <a:ext uri="{FF2B5EF4-FFF2-40B4-BE49-F238E27FC236}">
                  <a16:creationId xmlns:a16="http://schemas.microsoft.com/office/drawing/2014/main" id="{4B284DC9-BFCC-0673-750E-2C96A50DCCF7}"/>
                </a:ext>
              </a:extLst>
            </p:cNvPr>
            <p:cNvGrpSpPr/>
            <p:nvPr/>
          </p:nvGrpSpPr>
          <p:grpSpPr>
            <a:xfrm>
              <a:off x="472419" y="452200"/>
              <a:ext cx="9720000" cy="21600000"/>
              <a:chOff x="20051398" y="16971936"/>
              <a:chExt cx="9720000" cy="21600000"/>
            </a:xfrm>
          </p:grpSpPr>
          <p:grpSp>
            <p:nvGrpSpPr>
              <p:cNvPr id="3" name="Groupe 2">
                <a:extLst>
                  <a:ext uri="{FF2B5EF4-FFF2-40B4-BE49-F238E27FC236}">
                    <a16:creationId xmlns:a16="http://schemas.microsoft.com/office/drawing/2014/main" id="{C48CCA12-C24E-D58C-6B7F-EE6763986C3A}"/>
                  </a:ext>
                </a:extLst>
              </p:cNvPr>
              <p:cNvGrpSpPr/>
              <p:nvPr/>
            </p:nvGrpSpPr>
            <p:grpSpPr>
              <a:xfrm>
                <a:off x="20051398" y="16971936"/>
                <a:ext cx="9720000" cy="21600000"/>
                <a:chOff x="476827" y="6017604"/>
                <a:chExt cx="9720000" cy="21600000"/>
              </a:xfrm>
            </p:grpSpPr>
            <p:sp>
              <p:nvSpPr>
                <p:cNvPr id="6" name="Rectangle 5">
                  <a:extLst>
                    <a:ext uri="{FF2B5EF4-FFF2-40B4-BE49-F238E27FC236}">
                      <a16:creationId xmlns:a16="http://schemas.microsoft.com/office/drawing/2014/main" id="{23F6D204-7636-DC9E-D6E1-8A11BA7EC7D7}"/>
                    </a:ext>
                  </a:extLst>
                </p:cNvPr>
                <p:cNvSpPr/>
                <p:nvPr/>
              </p:nvSpPr>
              <p:spPr>
                <a:xfrm>
                  <a:off x="476827" y="6017604"/>
                  <a:ext cx="9720000" cy="2160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62A41180-C9E5-AF10-A159-182527866539}"/>
                    </a:ext>
                  </a:extLst>
                </p:cNvPr>
                <p:cNvSpPr/>
                <p:nvPr/>
              </p:nvSpPr>
              <p:spPr>
                <a:xfrm>
                  <a:off x="476827" y="6017604"/>
                  <a:ext cx="9720000" cy="180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grpSp>
          <p:sp>
            <p:nvSpPr>
              <p:cNvPr id="4" name="Larme 3">
                <a:extLst>
                  <a:ext uri="{FF2B5EF4-FFF2-40B4-BE49-F238E27FC236}">
                    <a16:creationId xmlns:a16="http://schemas.microsoft.com/office/drawing/2014/main" id="{9B15A59A-B38B-2864-76AA-86AC53C797F1}"/>
                  </a:ext>
                </a:extLst>
              </p:cNvPr>
              <p:cNvSpPr/>
              <p:nvPr/>
            </p:nvSpPr>
            <p:spPr>
              <a:xfrm>
                <a:off x="20215184" y="17185839"/>
                <a:ext cx="1440000" cy="1440000"/>
              </a:xfrm>
              <a:prstGeom prst="teardrop">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8800" dirty="0">
                    <a:latin typeface="Arial" panose="020B0604020202020204" pitchFamily="34" charset="0"/>
                    <a:cs typeface="Arial" panose="020B0604020202020204" pitchFamily="34" charset="0"/>
                  </a:rPr>
                  <a:t>X</a:t>
                </a:r>
              </a:p>
            </p:txBody>
          </p:sp>
          <p:sp>
            <p:nvSpPr>
              <p:cNvPr id="5" name="ZoneTexte 80">
                <a:extLst>
                  <a:ext uri="{FF2B5EF4-FFF2-40B4-BE49-F238E27FC236}">
                    <a16:creationId xmlns:a16="http://schemas.microsoft.com/office/drawing/2014/main" id="{867F5EAB-0E6D-8BC8-8C2D-6A6A1E4D4E6D}"/>
                  </a:ext>
                </a:extLst>
              </p:cNvPr>
              <p:cNvSpPr txBox="1">
                <a:spLocks noChangeArrowheads="1"/>
              </p:cNvSpPr>
              <p:nvPr/>
            </p:nvSpPr>
            <p:spPr bwMode="auto">
              <a:xfrm>
                <a:off x="21789753" y="17351841"/>
                <a:ext cx="7920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6600" dirty="0">
                    <a:solidFill>
                      <a:schemeClr val="bg1"/>
                    </a:solidFill>
                  </a:rPr>
                  <a:t>TITLE</a:t>
                </a:r>
              </a:p>
            </p:txBody>
          </p:sp>
        </p:grpSp>
        <p:sp>
          <p:nvSpPr>
            <p:cNvPr id="10" name="ZoneTexte 103">
              <a:extLst>
                <a:ext uri="{FF2B5EF4-FFF2-40B4-BE49-F238E27FC236}">
                  <a16:creationId xmlns:a16="http://schemas.microsoft.com/office/drawing/2014/main" id="{4485EA2F-EEBC-CE06-1EBA-04DD8F679065}"/>
                </a:ext>
              </a:extLst>
            </p:cNvPr>
            <p:cNvSpPr txBox="1">
              <a:spLocks noChangeArrowheads="1"/>
            </p:cNvSpPr>
            <p:nvPr/>
          </p:nvSpPr>
          <p:spPr bwMode="auto">
            <a:xfrm>
              <a:off x="462219" y="2252200"/>
              <a:ext cx="9720000" cy="198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occaecat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est </a:t>
              </a:r>
              <a:r>
                <a:rPr lang="fr-FR" sz="4000" dirty="0" err="1">
                  <a:latin typeface="Arial" panose="020B0604020202020204" pitchFamily="34" charset="0"/>
                  <a:cs typeface="Arial" panose="020B0604020202020204" pitchFamily="34" charset="0"/>
                </a:rPr>
                <a:t>laborum</a:t>
              </a:r>
              <a:r>
                <a:rPr lang="fr-FR" sz="4000" dirty="0">
                  <a:latin typeface="Arial" panose="020B0604020202020204" pitchFamily="34" charset="0"/>
                  <a:cs typeface="Arial" panose="020B0604020202020204" pitchFamily="34" charset="0"/>
                </a:rPr>
                <a:t>. Sed ut </a:t>
              </a:r>
              <a:r>
                <a:rPr lang="fr-FR" sz="4000" dirty="0" err="1">
                  <a:latin typeface="Arial" panose="020B0604020202020204" pitchFamily="34" charset="0"/>
                  <a:cs typeface="Arial" panose="020B0604020202020204" pitchFamily="34" charset="0"/>
                </a:rPr>
                <a:t>perspiciatis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unde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omnis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iste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natus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error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accusantium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dolor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amet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endParaRPr lang="fr-FR" sz="4000" dirty="0">
                <a:latin typeface="Arial" panose="020B0604020202020204" pitchFamily="34" charset="0"/>
                <a:cs typeface="Arial" panose="020B0604020202020204" pitchFamily="34" charset="0"/>
              </a:endParaRPr>
            </a:p>
            <a:p>
              <a:pPr algn="just">
                <a:defRPr/>
              </a:pP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occaecat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est </a:t>
              </a:r>
              <a:r>
                <a:rPr lang="fr-FR" sz="4000" dirty="0" err="1">
                  <a:latin typeface="Arial" panose="020B0604020202020204" pitchFamily="34" charset="0"/>
                  <a:cs typeface="Arial" panose="020B0604020202020204" pitchFamily="34" charset="0"/>
                </a:rPr>
                <a:t>laborum</a:t>
              </a:r>
              <a:r>
                <a:rPr lang="fr-FR" sz="4000" dirty="0">
                  <a:latin typeface="Arial" panose="020B0604020202020204" pitchFamily="34" charset="0"/>
                  <a:cs typeface="Arial" panose="020B0604020202020204" pitchFamily="34" charset="0"/>
                </a:rPr>
                <a:t>. Sed ut </a:t>
              </a:r>
              <a:r>
                <a:rPr lang="fr-FR" sz="4000" dirty="0" err="1">
                  <a:latin typeface="Arial" panose="020B0604020202020204" pitchFamily="34" charset="0"/>
                  <a:cs typeface="Arial" panose="020B0604020202020204" pitchFamily="34" charset="0"/>
                </a:rPr>
                <a:t>perspiciatis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unde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omnis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iste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natus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error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accusantium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dolor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amet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algn="just">
                <a:defRPr/>
              </a:pP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occaecat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endParaRPr lang="fr-FR" sz="4000" dirty="0">
                <a:latin typeface="Arial" panose="020B0604020202020204" pitchFamily="34" charset="0"/>
                <a:cs typeface="Arial" panose="020B0604020202020204" pitchFamily="34" charset="0"/>
              </a:endParaRPr>
            </a:p>
          </p:txBody>
        </p:sp>
      </p:grpSp>
      <p:grpSp>
        <p:nvGrpSpPr>
          <p:cNvPr id="22" name="Groupe 21">
            <a:extLst>
              <a:ext uri="{FF2B5EF4-FFF2-40B4-BE49-F238E27FC236}">
                <a16:creationId xmlns:a16="http://schemas.microsoft.com/office/drawing/2014/main" id="{7929A793-9C8C-F713-48D4-5DCC2FE6E556}"/>
              </a:ext>
            </a:extLst>
          </p:cNvPr>
          <p:cNvGrpSpPr/>
          <p:nvPr/>
        </p:nvGrpSpPr>
        <p:grpSpPr>
          <a:xfrm>
            <a:off x="20004210" y="20670600"/>
            <a:ext cx="9771596" cy="21600000"/>
            <a:chOff x="20004210" y="20670600"/>
            <a:chExt cx="9771596" cy="21600000"/>
          </a:xfrm>
        </p:grpSpPr>
        <p:grpSp>
          <p:nvGrpSpPr>
            <p:cNvPr id="8" name="Groupe 7">
              <a:extLst>
                <a:ext uri="{FF2B5EF4-FFF2-40B4-BE49-F238E27FC236}">
                  <a16:creationId xmlns:a16="http://schemas.microsoft.com/office/drawing/2014/main" id="{D2F83BD4-C43D-8C30-4AF5-C14E69D1A9B2}"/>
                </a:ext>
              </a:extLst>
            </p:cNvPr>
            <p:cNvGrpSpPr/>
            <p:nvPr/>
          </p:nvGrpSpPr>
          <p:grpSpPr>
            <a:xfrm>
              <a:off x="20055806" y="20670600"/>
              <a:ext cx="9720000" cy="21600000"/>
              <a:chOff x="20051398" y="16971936"/>
              <a:chExt cx="9720000" cy="21600000"/>
            </a:xfrm>
          </p:grpSpPr>
          <p:grpSp>
            <p:nvGrpSpPr>
              <p:cNvPr id="9" name="Groupe 8">
                <a:extLst>
                  <a:ext uri="{FF2B5EF4-FFF2-40B4-BE49-F238E27FC236}">
                    <a16:creationId xmlns:a16="http://schemas.microsoft.com/office/drawing/2014/main" id="{D884EB4D-7D1F-5E02-2C73-E2B8785A36B1}"/>
                  </a:ext>
                </a:extLst>
              </p:cNvPr>
              <p:cNvGrpSpPr/>
              <p:nvPr/>
            </p:nvGrpSpPr>
            <p:grpSpPr>
              <a:xfrm>
                <a:off x="20051398" y="16971936"/>
                <a:ext cx="9720000" cy="21600000"/>
                <a:chOff x="476827" y="6017604"/>
                <a:chExt cx="9720000" cy="21600000"/>
              </a:xfrm>
            </p:grpSpPr>
            <p:sp>
              <p:nvSpPr>
                <p:cNvPr id="15" name="Rectangle 14">
                  <a:extLst>
                    <a:ext uri="{FF2B5EF4-FFF2-40B4-BE49-F238E27FC236}">
                      <a16:creationId xmlns:a16="http://schemas.microsoft.com/office/drawing/2014/main" id="{A5EA374C-15D9-9BC9-B86F-5BEE952EB523}"/>
                    </a:ext>
                  </a:extLst>
                </p:cNvPr>
                <p:cNvSpPr/>
                <p:nvPr/>
              </p:nvSpPr>
              <p:spPr>
                <a:xfrm>
                  <a:off x="476827" y="6017604"/>
                  <a:ext cx="9720000" cy="2160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3D7ABBFA-6405-69A6-A5DB-2ADD3626E4D0}"/>
                    </a:ext>
                  </a:extLst>
                </p:cNvPr>
                <p:cNvSpPr/>
                <p:nvPr/>
              </p:nvSpPr>
              <p:spPr>
                <a:xfrm>
                  <a:off x="476827" y="6017604"/>
                  <a:ext cx="9720000" cy="180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grpSp>
          <p:sp>
            <p:nvSpPr>
              <p:cNvPr id="12" name="Larme 11">
                <a:extLst>
                  <a:ext uri="{FF2B5EF4-FFF2-40B4-BE49-F238E27FC236}">
                    <a16:creationId xmlns:a16="http://schemas.microsoft.com/office/drawing/2014/main" id="{36936392-F49A-3FC8-0F34-0580903EEA54}"/>
                  </a:ext>
                </a:extLst>
              </p:cNvPr>
              <p:cNvSpPr/>
              <p:nvPr/>
            </p:nvSpPr>
            <p:spPr>
              <a:xfrm>
                <a:off x="20215184" y="17185839"/>
                <a:ext cx="1440000" cy="1440000"/>
              </a:xfrm>
              <a:prstGeom prst="teardrop">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8800" dirty="0">
                    <a:latin typeface="Arial" panose="020B0604020202020204" pitchFamily="34" charset="0"/>
                    <a:cs typeface="Arial" panose="020B0604020202020204" pitchFamily="34" charset="0"/>
                  </a:rPr>
                  <a:t>X</a:t>
                </a:r>
              </a:p>
            </p:txBody>
          </p:sp>
          <p:sp>
            <p:nvSpPr>
              <p:cNvPr id="14" name="ZoneTexte 80">
                <a:extLst>
                  <a:ext uri="{FF2B5EF4-FFF2-40B4-BE49-F238E27FC236}">
                    <a16:creationId xmlns:a16="http://schemas.microsoft.com/office/drawing/2014/main" id="{9638C141-C374-4090-81B7-0A3DB1BEA327}"/>
                  </a:ext>
                </a:extLst>
              </p:cNvPr>
              <p:cNvSpPr txBox="1">
                <a:spLocks noChangeArrowheads="1"/>
              </p:cNvSpPr>
              <p:nvPr/>
            </p:nvSpPr>
            <p:spPr bwMode="auto">
              <a:xfrm>
                <a:off x="21789753" y="17351841"/>
                <a:ext cx="7920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6600" dirty="0">
                    <a:solidFill>
                      <a:schemeClr val="bg1"/>
                    </a:solidFill>
                  </a:rPr>
                  <a:t>TITLE</a:t>
                </a:r>
              </a:p>
            </p:txBody>
          </p:sp>
        </p:grpSp>
        <p:sp>
          <p:nvSpPr>
            <p:cNvPr id="11" name="ZoneTexte 103">
              <a:extLst>
                <a:ext uri="{FF2B5EF4-FFF2-40B4-BE49-F238E27FC236}">
                  <a16:creationId xmlns:a16="http://schemas.microsoft.com/office/drawing/2014/main" id="{0A86177D-BFDE-B544-E049-773E1FD442C6}"/>
                </a:ext>
              </a:extLst>
            </p:cNvPr>
            <p:cNvSpPr txBox="1">
              <a:spLocks noChangeArrowheads="1"/>
            </p:cNvSpPr>
            <p:nvPr/>
          </p:nvSpPr>
          <p:spPr bwMode="auto">
            <a:xfrm>
              <a:off x="20004210" y="22470600"/>
              <a:ext cx="9720000" cy="198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Sed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occaecat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est </a:t>
              </a:r>
              <a:r>
                <a:rPr lang="fr-FR" sz="4000" dirty="0" err="1">
                  <a:solidFill>
                    <a:srgbClr val="000000"/>
                  </a:solidFill>
                  <a:latin typeface="Arial" panose="020B0604020202020204" pitchFamily="34" charset="0"/>
                  <a:cs typeface="Arial" panose="020B0604020202020204" pitchFamily="34" charset="0"/>
                </a:rPr>
                <a:t>laborum</a:t>
              </a:r>
              <a:r>
                <a:rPr lang="fr-FR" sz="4000" dirty="0">
                  <a:solidFill>
                    <a:srgbClr val="000000"/>
                  </a:solidFill>
                  <a:latin typeface="Arial" panose="020B0604020202020204" pitchFamily="34" charset="0"/>
                  <a:cs typeface="Arial" panose="020B0604020202020204" pitchFamily="34" charset="0"/>
                </a:rPr>
                <a:t>. Sed ut </a:t>
              </a:r>
              <a:r>
                <a:rPr lang="fr-FR" sz="4000" dirty="0" err="1">
                  <a:solidFill>
                    <a:srgbClr val="000000"/>
                  </a:solidFill>
                  <a:latin typeface="Arial" panose="020B0604020202020204" pitchFamily="34" charset="0"/>
                  <a:cs typeface="Arial" panose="020B0604020202020204" pitchFamily="34" charset="0"/>
                </a:rPr>
                <a:t>perspiciatis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unde</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omnis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iste</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natus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error</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accusantium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dolor</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amet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Sed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endParaRPr lang="fr-FR" sz="4000" dirty="0">
                <a:solidFill>
                  <a:srgbClr val="000000"/>
                </a:solidFill>
                <a:latin typeface="Arial" panose="020B0604020202020204" pitchFamily="34" charset="0"/>
                <a:cs typeface="Arial" panose="020B0604020202020204" pitchFamily="34" charset="0"/>
              </a:endParaRPr>
            </a:p>
            <a:p>
              <a:pPr algn="just">
                <a:defRPr/>
              </a:pP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Sed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occaecat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est </a:t>
              </a:r>
              <a:r>
                <a:rPr lang="fr-FR" sz="4000" dirty="0" err="1">
                  <a:solidFill>
                    <a:srgbClr val="000000"/>
                  </a:solidFill>
                  <a:latin typeface="Arial" panose="020B0604020202020204" pitchFamily="34" charset="0"/>
                  <a:cs typeface="Arial" panose="020B0604020202020204" pitchFamily="34" charset="0"/>
                </a:rPr>
                <a:t>laborum</a:t>
              </a:r>
              <a:r>
                <a:rPr lang="fr-FR" sz="4000" dirty="0">
                  <a:solidFill>
                    <a:srgbClr val="000000"/>
                  </a:solidFill>
                  <a:latin typeface="Arial" panose="020B0604020202020204" pitchFamily="34" charset="0"/>
                  <a:cs typeface="Arial" panose="020B0604020202020204" pitchFamily="34" charset="0"/>
                </a:rPr>
                <a:t>. Sed ut </a:t>
              </a:r>
              <a:r>
                <a:rPr lang="fr-FR" sz="4000" dirty="0" err="1">
                  <a:solidFill>
                    <a:srgbClr val="000000"/>
                  </a:solidFill>
                  <a:latin typeface="Arial" panose="020B0604020202020204" pitchFamily="34" charset="0"/>
                  <a:cs typeface="Arial" panose="020B0604020202020204" pitchFamily="34" charset="0"/>
                </a:rPr>
                <a:t>perspiciatis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unde</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omnis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iste</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natus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error</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accusantium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dolor</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amet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Sed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algn="just">
                <a:defRPr/>
              </a:pP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Sed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occaecat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endParaRPr lang="fr-FR" sz="4000" dirty="0">
                <a:solidFill>
                  <a:srgbClr val="000000"/>
                </a:solidFill>
                <a:latin typeface="Arial" panose="020B0604020202020204" pitchFamily="34" charset="0"/>
                <a:cs typeface="Arial" panose="020B0604020202020204" pitchFamily="34" charset="0"/>
              </a:endParaRPr>
            </a:p>
          </p:txBody>
        </p:sp>
      </p:grpSp>
      <p:grpSp>
        <p:nvGrpSpPr>
          <p:cNvPr id="21" name="Groupe 20">
            <a:extLst>
              <a:ext uri="{FF2B5EF4-FFF2-40B4-BE49-F238E27FC236}">
                <a16:creationId xmlns:a16="http://schemas.microsoft.com/office/drawing/2014/main" id="{AD762998-FB89-0B1C-6908-C10E68208B63}"/>
              </a:ext>
            </a:extLst>
          </p:cNvPr>
          <p:cNvGrpSpPr/>
          <p:nvPr/>
        </p:nvGrpSpPr>
        <p:grpSpPr>
          <a:xfrm>
            <a:off x="10264112" y="10761050"/>
            <a:ext cx="9730049" cy="21600000"/>
            <a:chOff x="10264112" y="10761050"/>
            <a:chExt cx="9730049" cy="21600000"/>
          </a:xfrm>
        </p:grpSpPr>
        <p:grpSp>
          <p:nvGrpSpPr>
            <p:cNvPr id="44" name="Groupe 43">
              <a:extLst>
                <a:ext uri="{FF2B5EF4-FFF2-40B4-BE49-F238E27FC236}">
                  <a16:creationId xmlns:a16="http://schemas.microsoft.com/office/drawing/2014/main" id="{FDD9E39A-7B73-715E-B5D9-B909F97DFCD5}"/>
                </a:ext>
              </a:extLst>
            </p:cNvPr>
            <p:cNvGrpSpPr/>
            <p:nvPr/>
          </p:nvGrpSpPr>
          <p:grpSpPr>
            <a:xfrm>
              <a:off x="10264112" y="10761050"/>
              <a:ext cx="9720000" cy="21600000"/>
              <a:chOff x="20051398" y="16971936"/>
              <a:chExt cx="9720000" cy="21600000"/>
            </a:xfrm>
          </p:grpSpPr>
          <p:grpSp>
            <p:nvGrpSpPr>
              <p:cNvPr id="25" name="Groupe 24">
                <a:extLst>
                  <a:ext uri="{FF2B5EF4-FFF2-40B4-BE49-F238E27FC236}">
                    <a16:creationId xmlns:a16="http://schemas.microsoft.com/office/drawing/2014/main" id="{E6E72F47-50C5-C74E-538E-B19F4155B5F5}"/>
                  </a:ext>
                </a:extLst>
              </p:cNvPr>
              <p:cNvGrpSpPr/>
              <p:nvPr/>
            </p:nvGrpSpPr>
            <p:grpSpPr>
              <a:xfrm>
                <a:off x="20051398" y="16971936"/>
                <a:ext cx="9720000" cy="21600000"/>
                <a:chOff x="476827" y="6017604"/>
                <a:chExt cx="9720000" cy="21600000"/>
              </a:xfrm>
            </p:grpSpPr>
            <p:sp>
              <p:nvSpPr>
                <p:cNvPr id="26" name="Rectangle 25">
                  <a:extLst>
                    <a:ext uri="{FF2B5EF4-FFF2-40B4-BE49-F238E27FC236}">
                      <a16:creationId xmlns:a16="http://schemas.microsoft.com/office/drawing/2014/main" id="{469F0956-33D2-EE90-9340-40D695321120}"/>
                    </a:ext>
                  </a:extLst>
                </p:cNvPr>
                <p:cNvSpPr/>
                <p:nvPr/>
              </p:nvSpPr>
              <p:spPr>
                <a:xfrm>
                  <a:off x="476827" y="6017604"/>
                  <a:ext cx="9720000" cy="21600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B7C584FB-4957-6528-3604-E2771D61EE52}"/>
                    </a:ext>
                  </a:extLst>
                </p:cNvPr>
                <p:cNvSpPr/>
                <p:nvPr/>
              </p:nvSpPr>
              <p:spPr>
                <a:xfrm>
                  <a:off x="476827" y="6017604"/>
                  <a:ext cx="9720000" cy="180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grpSp>
          <p:sp>
            <p:nvSpPr>
              <p:cNvPr id="36" name="Larme 35">
                <a:extLst>
                  <a:ext uri="{FF2B5EF4-FFF2-40B4-BE49-F238E27FC236}">
                    <a16:creationId xmlns:a16="http://schemas.microsoft.com/office/drawing/2014/main" id="{8C9B9EB4-C1C1-A8F5-059D-9EE0CB1EC203}"/>
                  </a:ext>
                </a:extLst>
              </p:cNvPr>
              <p:cNvSpPr/>
              <p:nvPr/>
            </p:nvSpPr>
            <p:spPr>
              <a:xfrm>
                <a:off x="20215184" y="17185839"/>
                <a:ext cx="1440000" cy="1440000"/>
              </a:xfrm>
              <a:prstGeom prst="teardrop">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8800" dirty="0">
                    <a:latin typeface="Arial" panose="020B0604020202020204" pitchFamily="34" charset="0"/>
                    <a:cs typeface="Arial" panose="020B0604020202020204" pitchFamily="34" charset="0"/>
                  </a:rPr>
                  <a:t>X</a:t>
                </a:r>
              </a:p>
            </p:txBody>
          </p:sp>
          <p:sp>
            <p:nvSpPr>
              <p:cNvPr id="37" name="ZoneTexte 80">
                <a:extLst>
                  <a:ext uri="{FF2B5EF4-FFF2-40B4-BE49-F238E27FC236}">
                    <a16:creationId xmlns:a16="http://schemas.microsoft.com/office/drawing/2014/main" id="{7C8AFB42-C4EA-44B3-A62F-78F3F3A26C67}"/>
                  </a:ext>
                </a:extLst>
              </p:cNvPr>
              <p:cNvSpPr txBox="1">
                <a:spLocks noChangeArrowheads="1"/>
              </p:cNvSpPr>
              <p:nvPr/>
            </p:nvSpPr>
            <p:spPr bwMode="auto">
              <a:xfrm>
                <a:off x="21789753" y="17351841"/>
                <a:ext cx="7920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6600" dirty="0">
                    <a:solidFill>
                      <a:schemeClr val="bg1"/>
                    </a:solidFill>
                  </a:rPr>
                  <a:t>TITLE</a:t>
                </a:r>
              </a:p>
            </p:txBody>
          </p:sp>
        </p:grpSp>
        <p:sp>
          <p:nvSpPr>
            <p:cNvPr id="13" name="ZoneTexte 103">
              <a:extLst>
                <a:ext uri="{FF2B5EF4-FFF2-40B4-BE49-F238E27FC236}">
                  <a16:creationId xmlns:a16="http://schemas.microsoft.com/office/drawing/2014/main" id="{C85777F1-64C0-8EAD-12AB-2641293A6D50}"/>
                </a:ext>
              </a:extLst>
            </p:cNvPr>
            <p:cNvSpPr txBox="1">
              <a:spLocks noChangeArrowheads="1"/>
            </p:cNvSpPr>
            <p:nvPr/>
          </p:nvSpPr>
          <p:spPr bwMode="auto">
            <a:xfrm>
              <a:off x="10274161" y="12557861"/>
              <a:ext cx="9720000" cy="198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fr-FR" sz="4000" dirty="0" err="1">
                  <a:solidFill>
                    <a:schemeClr val="bg1"/>
                  </a:solidFill>
                  <a:latin typeface="Arial" panose="020B0604020202020204" pitchFamily="34" charset="0"/>
                  <a:cs typeface="Arial" panose="020B0604020202020204" pitchFamily="34" charset="0"/>
                </a:rPr>
                <a:t>Cupidatat</a:t>
              </a:r>
              <a:r>
                <a:rPr lang="fr-FR" sz="4000" dirty="0">
                  <a:solidFill>
                    <a:schemeClr val="bg1"/>
                  </a:solidFill>
                  <a:latin typeface="Arial" panose="020B0604020202020204" pitchFamily="34" charset="0"/>
                  <a:cs typeface="Arial" panose="020B0604020202020204" pitchFamily="34" charset="0"/>
                </a:rPr>
                <a:t> non </a:t>
              </a:r>
              <a:r>
                <a:rPr lang="fr-FR" sz="4000" dirty="0" err="1">
                  <a:solidFill>
                    <a:schemeClr val="bg1"/>
                  </a:solidFill>
                  <a:latin typeface="Arial" panose="020B0604020202020204" pitchFamily="34" charset="0"/>
                  <a:cs typeface="Arial" panose="020B0604020202020204" pitchFamily="34" charset="0"/>
                </a:rPr>
                <a:t>proident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sunt</a:t>
              </a:r>
              <a:r>
                <a:rPr lang="fr-FR" sz="4000" dirty="0">
                  <a:solidFill>
                    <a:schemeClr val="bg1"/>
                  </a:solidFill>
                  <a:latin typeface="Arial" panose="020B0604020202020204" pitchFamily="34" charset="0"/>
                  <a:cs typeface="Arial" panose="020B0604020202020204" pitchFamily="34" charset="0"/>
                </a:rPr>
                <a:t> in culpa qui officia </a:t>
              </a:r>
              <a:r>
                <a:rPr lang="fr-FR" sz="4000" dirty="0" err="1">
                  <a:solidFill>
                    <a:schemeClr val="bg1"/>
                  </a:solidFill>
                  <a:latin typeface="Arial" panose="020B0604020202020204" pitchFamily="34" charset="0"/>
                  <a:cs typeface="Arial" panose="020B0604020202020204" pitchFamily="34" charset="0"/>
                </a:rPr>
                <a:t>deserunt</a:t>
              </a:r>
              <a:r>
                <a:rPr lang="fr-FR" sz="4000" dirty="0">
                  <a:solidFill>
                    <a:schemeClr val="bg1"/>
                  </a:solidFill>
                  <a:latin typeface="Arial" panose="020B0604020202020204" pitchFamily="34" charset="0"/>
                  <a:cs typeface="Arial" panose="020B0604020202020204" pitchFamily="34" charset="0"/>
                </a:rPr>
                <a:t> mollit </a:t>
              </a:r>
              <a:r>
                <a:rPr lang="fr-FR" sz="4000" dirty="0" err="1">
                  <a:solidFill>
                    <a:schemeClr val="bg1"/>
                  </a:solidFill>
                  <a:latin typeface="Arial" panose="020B0604020202020204" pitchFamily="34" charset="0"/>
                  <a:cs typeface="Arial" panose="020B0604020202020204" pitchFamily="34" charset="0"/>
                </a:rPr>
                <a:t>anim</a:t>
              </a:r>
              <a:r>
                <a:rPr lang="fr-FR" sz="4000" dirty="0">
                  <a:solidFill>
                    <a:schemeClr val="bg1"/>
                  </a:solidFill>
                  <a:latin typeface="Arial" panose="020B0604020202020204" pitchFamily="34" charset="0"/>
                  <a:cs typeface="Arial" panose="020B0604020202020204" pitchFamily="34" charset="0"/>
                </a:rPr>
                <a:t> id. Sed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voluptatem</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sint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occaecat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cupidatat</a:t>
              </a:r>
              <a:r>
                <a:rPr lang="fr-FR" sz="4000" dirty="0">
                  <a:solidFill>
                    <a:schemeClr val="bg1"/>
                  </a:solidFill>
                  <a:latin typeface="Arial" panose="020B0604020202020204" pitchFamily="34" charset="0"/>
                  <a:cs typeface="Arial" panose="020B0604020202020204" pitchFamily="34" charset="0"/>
                </a:rPr>
                <a:t> non </a:t>
              </a:r>
              <a:r>
                <a:rPr lang="fr-FR" sz="4000" dirty="0" err="1">
                  <a:solidFill>
                    <a:schemeClr val="bg1"/>
                  </a:solidFill>
                  <a:latin typeface="Arial" panose="020B0604020202020204" pitchFamily="34" charset="0"/>
                  <a:cs typeface="Arial" panose="020B0604020202020204" pitchFamily="34" charset="0"/>
                </a:rPr>
                <a:t>proident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sunt</a:t>
              </a:r>
              <a:r>
                <a:rPr lang="fr-FR" sz="4000" dirty="0">
                  <a:solidFill>
                    <a:schemeClr val="bg1"/>
                  </a:solidFill>
                  <a:latin typeface="Arial" panose="020B0604020202020204" pitchFamily="34" charset="0"/>
                  <a:cs typeface="Arial" panose="020B0604020202020204" pitchFamily="34" charset="0"/>
                </a:rPr>
                <a:t> in culpa qui officia </a:t>
              </a:r>
              <a:r>
                <a:rPr lang="fr-FR" sz="4000" dirty="0" err="1">
                  <a:solidFill>
                    <a:schemeClr val="bg1"/>
                  </a:solidFill>
                  <a:latin typeface="Arial" panose="020B0604020202020204" pitchFamily="34" charset="0"/>
                  <a:cs typeface="Arial" panose="020B0604020202020204" pitchFamily="34" charset="0"/>
                </a:rPr>
                <a:t>deserunt</a:t>
              </a:r>
              <a:r>
                <a:rPr lang="fr-FR" sz="4000" dirty="0">
                  <a:solidFill>
                    <a:schemeClr val="bg1"/>
                  </a:solidFill>
                  <a:latin typeface="Arial" panose="020B0604020202020204" pitchFamily="34" charset="0"/>
                  <a:cs typeface="Arial" panose="020B0604020202020204" pitchFamily="34" charset="0"/>
                </a:rPr>
                <a:t> mollit </a:t>
              </a:r>
              <a:r>
                <a:rPr lang="fr-FR" sz="4000" dirty="0" err="1">
                  <a:solidFill>
                    <a:schemeClr val="bg1"/>
                  </a:solidFill>
                  <a:latin typeface="Arial" panose="020B0604020202020204" pitchFamily="34" charset="0"/>
                  <a:cs typeface="Arial" panose="020B0604020202020204" pitchFamily="34" charset="0"/>
                </a:rPr>
                <a:t>anim</a:t>
              </a:r>
              <a:r>
                <a:rPr lang="fr-FR" sz="4000" dirty="0">
                  <a:solidFill>
                    <a:schemeClr val="bg1"/>
                  </a:solidFill>
                  <a:latin typeface="Arial" panose="020B0604020202020204" pitchFamily="34" charset="0"/>
                  <a:cs typeface="Arial" panose="020B0604020202020204" pitchFamily="34" charset="0"/>
                </a:rPr>
                <a:t> id est </a:t>
              </a:r>
              <a:r>
                <a:rPr lang="fr-FR" sz="4000" dirty="0" err="1">
                  <a:solidFill>
                    <a:schemeClr val="bg1"/>
                  </a:solidFill>
                  <a:latin typeface="Arial" panose="020B0604020202020204" pitchFamily="34" charset="0"/>
                  <a:cs typeface="Arial" panose="020B0604020202020204" pitchFamily="34" charset="0"/>
                </a:rPr>
                <a:t>laborum</a:t>
              </a:r>
              <a:r>
                <a:rPr lang="fr-FR" sz="4000" dirty="0">
                  <a:solidFill>
                    <a:schemeClr val="bg1"/>
                  </a:solidFill>
                  <a:latin typeface="Arial" panose="020B0604020202020204" pitchFamily="34" charset="0"/>
                  <a:cs typeface="Arial" panose="020B0604020202020204" pitchFamily="34" charset="0"/>
                </a:rPr>
                <a:t>. Sed ut </a:t>
              </a:r>
              <a:r>
                <a:rPr lang="fr-FR" sz="4000" dirty="0" err="1">
                  <a:solidFill>
                    <a:schemeClr val="bg1"/>
                  </a:solidFill>
                  <a:latin typeface="Arial" panose="020B0604020202020204" pitchFamily="34" charset="0"/>
                  <a:cs typeface="Arial" panose="020B0604020202020204" pitchFamily="34" charset="0"/>
                </a:rPr>
                <a:t>perspiciatis</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unde</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omnis</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iste</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natus</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error</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voluptatem</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accusantium</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dolor</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amet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cupidatat</a:t>
              </a:r>
              <a:r>
                <a:rPr lang="fr-FR" sz="4000" dirty="0">
                  <a:solidFill>
                    <a:schemeClr val="bg1"/>
                  </a:solidFill>
                  <a:latin typeface="Arial" panose="020B0604020202020204" pitchFamily="34" charset="0"/>
                  <a:cs typeface="Arial" panose="020B0604020202020204" pitchFamily="34" charset="0"/>
                </a:rPr>
                <a:t> non </a:t>
              </a:r>
              <a:r>
                <a:rPr lang="fr-FR" sz="4000" dirty="0" err="1">
                  <a:solidFill>
                    <a:schemeClr val="bg1"/>
                  </a:solidFill>
                  <a:latin typeface="Arial" panose="020B0604020202020204" pitchFamily="34" charset="0"/>
                  <a:cs typeface="Arial" panose="020B0604020202020204" pitchFamily="34" charset="0"/>
                </a:rPr>
                <a:t>proident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sunt</a:t>
              </a:r>
              <a:r>
                <a:rPr lang="fr-FR" sz="4000" dirty="0">
                  <a:solidFill>
                    <a:schemeClr val="bg1"/>
                  </a:solidFill>
                  <a:latin typeface="Arial" panose="020B0604020202020204" pitchFamily="34" charset="0"/>
                  <a:cs typeface="Arial" panose="020B0604020202020204" pitchFamily="34" charset="0"/>
                </a:rPr>
                <a:t> in culpa qui officia </a:t>
              </a:r>
              <a:r>
                <a:rPr lang="fr-FR" sz="4000" dirty="0" err="1">
                  <a:solidFill>
                    <a:schemeClr val="bg1"/>
                  </a:solidFill>
                  <a:latin typeface="Arial" panose="020B0604020202020204" pitchFamily="34" charset="0"/>
                  <a:cs typeface="Arial" panose="020B0604020202020204" pitchFamily="34" charset="0"/>
                </a:rPr>
                <a:t>deserunt</a:t>
              </a:r>
              <a:r>
                <a:rPr lang="fr-FR" sz="4000" dirty="0">
                  <a:solidFill>
                    <a:schemeClr val="bg1"/>
                  </a:solidFill>
                  <a:latin typeface="Arial" panose="020B0604020202020204" pitchFamily="34" charset="0"/>
                  <a:cs typeface="Arial" panose="020B0604020202020204" pitchFamily="34" charset="0"/>
                </a:rPr>
                <a:t> mollit </a:t>
              </a:r>
              <a:r>
                <a:rPr lang="fr-FR" sz="4000" dirty="0" err="1">
                  <a:solidFill>
                    <a:schemeClr val="bg1"/>
                  </a:solidFill>
                  <a:latin typeface="Arial" panose="020B0604020202020204" pitchFamily="34" charset="0"/>
                  <a:cs typeface="Arial" panose="020B0604020202020204" pitchFamily="34" charset="0"/>
                </a:rPr>
                <a:t>anim</a:t>
              </a:r>
              <a:r>
                <a:rPr lang="fr-FR" sz="4000" dirty="0">
                  <a:solidFill>
                    <a:schemeClr val="bg1"/>
                  </a:solidFill>
                  <a:latin typeface="Arial" panose="020B0604020202020204" pitchFamily="34" charset="0"/>
                  <a:cs typeface="Arial" panose="020B0604020202020204" pitchFamily="34" charset="0"/>
                </a:rPr>
                <a:t> id. Sed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endParaRPr lang="fr-FR" sz="4000" dirty="0">
                <a:solidFill>
                  <a:schemeClr val="bg1"/>
                </a:solidFill>
                <a:latin typeface="Arial" panose="020B0604020202020204" pitchFamily="34" charset="0"/>
                <a:cs typeface="Arial" panose="020B0604020202020204" pitchFamily="34" charset="0"/>
              </a:endParaRPr>
            </a:p>
            <a:p>
              <a:pPr algn="just">
                <a:defRPr/>
              </a:pPr>
              <a:r>
                <a:rPr lang="fr-FR" sz="4000" dirty="0" err="1">
                  <a:solidFill>
                    <a:schemeClr val="bg1"/>
                  </a:solidFill>
                  <a:latin typeface="Arial" panose="020B0604020202020204" pitchFamily="34" charset="0"/>
                  <a:cs typeface="Arial" panose="020B0604020202020204" pitchFamily="34" charset="0"/>
                </a:rPr>
                <a:t>Cupidatat</a:t>
              </a:r>
              <a:r>
                <a:rPr lang="fr-FR" sz="4000" dirty="0">
                  <a:solidFill>
                    <a:schemeClr val="bg1"/>
                  </a:solidFill>
                  <a:latin typeface="Arial" panose="020B0604020202020204" pitchFamily="34" charset="0"/>
                  <a:cs typeface="Arial" panose="020B0604020202020204" pitchFamily="34" charset="0"/>
                </a:rPr>
                <a:t> non </a:t>
              </a:r>
              <a:r>
                <a:rPr lang="fr-FR" sz="4000" dirty="0" err="1">
                  <a:solidFill>
                    <a:schemeClr val="bg1"/>
                  </a:solidFill>
                  <a:latin typeface="Arial" panose="020B0604020202020204" pitchFamily="34" charset="0"/>
                  <a:cs typeface="Arial" panose="020B0604020202020204" pitchFamily="34" charset="0"/>
                </a:rPr>
                <a:t>proident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sunt</a:t>
              </a:r>
              <a:r>
                <a:rPr lang="fr-FR" sz="4000" dirty="0">
                  <a:solidFill>
                    <a:schemeClr val="bg1"/>
                  </a:solidFill>
                  <a:latin typeface="Arial" panose="020B0604020202020204" pitchFamily="34" charset="0"/>
                  <a:cs typeface="Arial" panose="020B0604020202020204" pitchFamily="34" charset="0"/>
                </a:rPr>
                <a:t> in culpa qui officia </a:t>
              </a:r>
              <a:r>
                <a:rPr lang="fr-FR" sz="4000" dirty="0" err="1">
                  <a:solidFill>
                    <a:schemeClr val="bg1"/>
                  </a:solidFill>
                  <a:latin typeface="Arial" panose="020B0604020202020204" pitchFamily="34" charset="0"/>
                  <a:cs typeface="Arial" panose="020B0604020202020204" pitchFamily="34" charset="0"/>
                </a:rPr>
                <a:t>deserunt</a:t>
              </a:r>
              <a:r>
                <a:rPr lang="fr-FR" sz="4000" dirty="0">
                  <a:solidFill>
                    <a:schemeClr val="bg1"/>
                  </a:solidFill>
                  <a:latin typeface="Arial" panose="020B0604020202020204" pitchFamily="34" charset="0"/>
                  <a:cs typeface="Arial" panose="020B0604020202020204" pitchFamily="34" charset="0"/>
                </a:rPr>
                <a:t> mollit </a:t>
              </a:r>
              <a:r>
                <a:rPr lang="fr-FR" sz="4000" dirty="0" err="1">
                  <a:solidFill>
                    <a:schemeClr val="bg1"/>
                  </a:solidFill>
                  <a:latin typeface="Arial" panose="020B0604020202020204" pitchFamily="34" charset="0"/>
                  <a:cs typeface="Arial" panose="020B0604020202020204" pitchFamily="34" charset="0"/>
                </a:rPr>
                <a:t>anim</a:t>
              </a:r>
              <a:r>
                <a:rPr lang="fr-FR" sz="4000" dirty="0">
                  <a:solidFill>
                    <a:schemeClr val="bg1"/>
                  </a:solidFill>
                  <a:latin typeface="Arial" panose="020B0604020202020204" pitchFamily="34" charset="0"/>
                  <a:cs typeface="Arial" panose="020B0604020202020204" pitchFamily="34" charset="0"/>
                </a:rPr>
                <a:t> id. Sed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voluptatem</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sint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occaecat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cupidatat</a:t>
              </a:r>
              <a:r>
                <a:rPr lang="fr-FR" sz="4000" dirty="0">
                  <a:solidFill>
                    <a:schemeClr val="bg1"/>
                  </a:solidFill>
                  <a:latin typeface="Arial" panose="020B0604020202020204" pitchFamily="34" charset="0"/>
                  <a:cs typeface="Arial" panose="020B0604020202020204" pitchFamily="34" charset="0"/>
                </a:rPr>
                <a:t> non </a:t>
              </a:r>
              <a:r>
                <a:rPr lang="fr-FR" sz="4000" dirty="0" err="1">
                  <a:solidFill>
                    <a:schemeClr val="bg1"/>
                  </a:solidFill>
                  <a:latin typeface="Arial" panose="020B0604020202020204" pitchFamily="34" charset="0"/>
                  <a:cs typeface="Arial" panose="020B0604020202020204" pitchFamily="34" charset="0"/>
                </a:rPr>
                <a:t>proident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sunt</a:t>
              </a:r>
              <a:r>
                <a:rPr lang="fr-FR" sz="4000" dirty="0">
                  <a:solidFill>
                    <a:schemeClr val="bg1"/>
                  </a:solidFill>
                  <a:latin typeface="Arial" panose="020B0604020202020204" pitchFamily="34" charset="0"/>
                  <a:cs typeface="Arial" panose="020B0604020202020204" pitchFamily="34" charset="0"/>
                </a:rPr>
                <a:t> in culpa qui officia </a:t>
              </a:r>
              <a:r>
                <a:rPr lang="fr-FR" sz="4000" dirty="0" err="1">
                  <a:solidFill>
                    <a:schemeClr val="bg1"/>
                  </a:solidFill>
                  <a:latin typeface="Arial" panose="020B0604020202020204" pitchFamily="34" charset="0"/>
                  <a:cs typeface="Arial" panose="020B0604020202020204" pitchFamily="34" charset="0"/>
                </a:rPr>
                <a:t>deserunt</a:t>
              </a:r>
              <a:r>
                <a:rPr lang="fr-FR" sz="4000" dirty="0">
                  <a:solidFill>
                    <a:schemeClr val="bg1"/>
                  </a:solidFill>
                  <a:latin typeface="Arial" panose="020B0604020202020204" pitchFamily="34" charset="0"/>
                  <a:cs typeface="Arial" panose="020B0604020202020204" pitchFamily="34" charset="0"/>
                </a:rPr>
                <a:t> mollit </a:t>
              </a:r>
              <a:r>
                <a:rPr lang="fr-FR" sz="4000" dirty="0" err="1">
                  <a:solidFill>
                    <a:schemeClr val="bg1"/>
                  </a:solidFill>
                  <a:latin typeface="Arial" panose="020B0604020202020204" pitchFamily="34" charset="0"/>
                  <a:cs typeface="Arial" panose="020B0604020202020204" pitchFamily="34" charset="0"/>
                </a:rPr>
                <a:t>anim</a:t>
              </a:r>
              <a:r>
                <a:rPr lang="fr-FR" sz="4000" dirty="0">
                  <a:solidFill>
                    <a:schemeClr val="bg1"/>
                  </a:solidFill>
                  <a:latin typeface="Arial" panose="020B0604020202020204" pitchFamily="34" charset="0"/>
                  <a:cs typeface="Arial" panose="020B0604020202020204" pitchFamily="34" charset="0"/>
                </a:rPr>
                <a:t> id est </a:t>
              </a:r>
              <a:r>
                <a:rPr lang="fr-FR" sz="4000" dirty="0" err="1">
                  <a:solidFill>
                    <a:schemeClr val="bg1"/>
                  </a:solidFill>
                  <a:latin typeface="Arial" panose="020B0604020202020204" pitchFamily="34" charset="0"/>
                  <a:cs typeface="Arial" panose="020B0604020202020204" pitchFamily="34" charset="0"/>
                </a:rPr>
                <a:t>laborum</a:t>
              </a:r>
              <a:r>
                <a:rPr lang="fr-FR" sz="4000" dirty="0">
                  <a:solidFill>
                    <a:schemeClr val="bg1"/>
                  </a:solidFill>
                  <a:latin typeface="Arial" panose="020B0604020202020204" pitchFamily="34" charset="0"/>
                  <a:cs typeface="Arial" panose="020B0604020202020204" pitchFamily="34" charset="0"/>
                </a:rPr>
                <a:t>. Sed ut </a:t>
              </a:r>
              <a:r>
                <a:rPr lang="fr-FR" sz="4000" dirty="0" err="1">
                  <a:solidFill>
                    <a:schemeClr val="bg1"/>
                  </a:solidFill>
                  <a:latin typeface="Arial" panose="020B0604020202020204" pitchFamily="34" charset="0"/>
                  <a:cs typeface="Arial" panose="020B0604020202020204" pitchFamily="34" charset="0"/>
                </a:rPr>
                <a:t>perspiciatis</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unde</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omnis</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iste</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natus</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error</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voluptatem</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accusantium</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dolor</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amet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cupidatat</a:t>
              </a:r>
              <a:r>
                <a:rPr lang="fr-FR" sz="4000" dirty="0">
                  <a:solidFill>
                    <a:schemeClr val="bg1"/>
                  </a:solidFill>
                  <a:latin typeface="Arial" panose="020B0604020202020204" pitchFamily="34" charset="0"/>
                  <a:cs typeface="Arial" panose="020B0604020202020204" pitchFamily="34" charset="0"/>
                </a:rPr>
                <a:t> non </a:t>
              </a:r>
              <a:r>
                <a:rPr lang="fr-FR" sz="4000" dirty="0" err="1">
                  <a:solidFill>
                    <a:schemeClr val="bg1"/>
                  </a:solidFill>
                  <a:latin typeface="Arial" panose="020B0604020202020204" pitchFamily="34" charset="0"/>
                  <a:cs typeface="Arial" panose="020B0604020202020204" pitchFamily="34" charset="0"/>
                </a:rPr>
                <a:t>proident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sunt</a:t>
              </a:r>
              <a:r>
                <a:rPr lang="fr-FR" sz="4000" dirty="0">
                  <a:solidFill>
                    <a:schemeClr val="bg1"/>
                  </a:solidFill>
                  <a:latin typeface="Arial" panose="020B0604020202020204" pitchFamily="34" charset="0"/>
                  <a:cs typeface="Arial" panose="020B0604020202020204" pitchFamily="34" charset="0"/>
                </a:rPr>
                <a:t> in culpa qui officia </a:t>
              </a:r>
              <a:r>
                <a:rPr lang="fr-FR" sz="4000" dirty="0" err="1">
                  <a:solidFill>
                    <a:schemeClr val="bg1"/>
                  </a:solidFill>
                  <a:latin typeface="Arial" panose="020B0604020202020204" pitchFamily="34" charset="0"/>
                  <a:cs typeface="Arial" panose="020B0604020202020204" pitchFamily="34" charset="0"/>
                </a:rPr>
                <a:t>deserunt</a:t>
              </a:r>
              <a:r>
                <a:rPr lang="fr-FR" sz="4000" dirty="0">
                  <a:solidFill>
                    <a:schemeClr val="bg1"/>
                  </a:solidFill>
                  <a:latin typeface="Arial" panose="020B0604020202020204" pitchFamily="34" charset="0"/>
                  <a:cs typeface="Arial" panose="020B0604020202020204" pitchFamily="34" charset="0"/>
                </a:rPr>
                <a:t> mollit </a:t>
              </a:r>
              <a:r>
                <a:rPr lang="fr-FR" sz="4000" dirty="0" err="1">
                  <a:solidFill>
                    <a:schemeClr val="bg1"/>
                  </a:solidFill>
                  <a:latin typeface="Arial" panose="020B0604020202020204" pitchFamily="34" charset="0"/>
                  <a:cs typeface="Arial" panose="020B0604020202020204" pitchFamily="34" charset="0"/>
                </a:rPr>
                <a:t>anim</a:t>
              </a:r>
              <a:r>
                <a:rPr lang="fr-FR" sz="4000" dirty="0">
                  <a:solidFill>
                    <a:schemeClr val="bg1"/>
                  </a:solidFill>
                  <a:latin typeface="Arial" panose="020B0604020202020204" pitchFamily="34" charset="0"/>
                  <a:cs typeface="Arial" panose="020B0604020202020204" pitchFamily="34" charset="0"/>
                </a:rPr>
                <a:t> id. Sed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a:p>
              <a:pPr algn="just">
                <a:defRPr/>
              </a:pPr>
              <a:r>
                <a:rPr lang="fr-FR" sz="4000" dirty="0" err="1">
                  <a:solidFill>
                    <a:schemeClr val="bg1"/>
                  </a:solidFill>
                  <a:latin typeface="Arial" panose="020B0604020202020204" pitchFamily="34" charset="0"/>
                  <a:cs typeface="Arial" panose="020B0604020202020204" pitchFamily="34" charset="0"/>
                </a:rPr>
                <a:t>Cupidatat</a:t>
              </a:r>
              <a:r>
                <a:rPr lang="fr-FR" sz="4000" dirty="0">
                  <a:solidFill>
                    <a:schemeClr val="bg1"/>
                  </a:solidFill>
                  <a:latin typeface="Arial" panose="020B0604020202020204" pitchFamily="34" charset="0"/>
                  <a:cs typeface="Arial" panose="020B0604020202020204" pitchFamily="34" charset="0"/>
                </a:rPr>
                <a:t> non </a:t>
              </a:r>
              <a:r>
                <a:rPr lang="fr-FR" sz="4000" dirty="0" err="1">
                  <a:solidFill>
                    <a:schemeClr val="bg1"/>
                  </a:solidFill>
                  <a:latin typeface="Arial" panose="020B0604020202020204" pitchFamily="34" charset="0"/>
                  <a:cs typeface="Arial" panose="020B0604020202020204" pitchFamily="34" charset="0"/>
                </a:rPr>
                <a:t>proident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sunt</a:t>
              </a:r>
              <a:r>
                <a:rPr lang="fr-FR" sz="4000" dirty="0">
                  <a:solidFill>
                    <a:schemeClr val="bg1"/>
                  </a:solidFill>
                  <a:latin typeface="Arial" panose="020B0604020202020204" pitchFamily="34" charset="0"/>
                  <a:cs typeface="Arial" panose="020B0604020202020204" pitchFamily="34" charset="0"/>
                </a:rPr>
                <a:t> in culpa qui officia </a:t>
              </a:r>
              <a:r>
                <a:rPr lang="fr-FR" sz="4000" dirty="0" err="1">
                  <a:solidFill>
                    <a:schemeClr val="bg1"/>
                  </a:solidFill>
                  <a:latin typeface="Arial" panose="020B0604020202020204" pitchFamily="34" charset="0"/>
                  <a:cs typeface="Arial" panose="020B0604020202020204" pitchFamily="34" charset="0"/>
                </a:rPr>
                <a:t>deserunt</a:t>
              </a:r>
              <a:r>
                <a:rPr lang="fr-FR" sz="4000" dirty="0">
                  <a:solidFill>
                    <a:schemeClr val="bg1"/>
                  </a:solidFill>
                  <a:latin typeface="Arial" panose="020B0604020202020204" pitchFamily="34" charset="0"/>
                  <a:cs typeface="Arial" panose="020B0604020202020204" pitchFamily="34" charset="0"/>
                </a:rPr>
                <a:t> mollit </a:t>
              </a:r>
              <a:r>
                <a:rPr lang="fr-FR" sz="4000" dirty="0" err="1">
                  <a:solidFill>
                    <a:schemeClr val="bg1"/>
                  </a:solidFill>
                  <a:latin typeface="Arial" panose="020B0604020202020204" pitchFamily="34" charset="0"/>
                  <a:cs typeface="Arial" panose="020B0604020202020204" pitchFamily="34" charset="0"/>
                </a:rPr>
                <a:t>anim</a:t>
              </a:r>
              <a:r>
                <a:rPr lang="fr-FR" sz="4000" dirty="0">
                  <a:solidFill>
                    <a:schemeClr val="bg1"/>
                  </a:solidFill>
                  <a:latin typeface="Arial" panose="020B0604020202020204" pitchFamily="34" charset="0"/>
                  <a:cs typeface="Arial" panose="020B0604020202020204" pitchFamily="34" charset="0"/>
                </a:rPr>
                <a:t> id. Sed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voluptatem</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sint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occaecat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cupidatat</a:t>
              </a:r>
              <a:r>
                <a:rPr lang="fr-FR" sz="4000" dirty="0">
                  <a:solidFill>
                    <a:schemeClr val="bg1"/>
                  </a:solidFill>
                  <a:latin typeface="Arial" panose="020B0604020202020204" pitchFamily="34" charset="0"/>
                  <a:cs typeface="Arial" panose="020B0604020202020204" pitchFamily="34" charset="0"/>
                </a:rPr>
                <a:t> non </a:t>
              </a:r>
              <a:r>
                <a:rPr lang="fr-FR" sz="4000" dirty="0" err="1">
                  <a:solidFill>
                    <a:schemeClr val="bg1"/>
                  </a:solidFill>
                  <a:latin typeface="Arial" panose="020B0604020202020204" pitchFamily="34" charset="0"/>
                  <a:cs typeface="Arial" panose="020B0604020202020204" pitchFamily="34" charset="0"/>
                </a:rPr>
                <a:t>proident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sunt</a:t>
              </a:r>
              <a:endParaRPr lang="fr-FR" sz="4000"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92261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e 20">
            <a:extLst>
              <a:ext uri="{FF2B5EF4-FFF2-40B4-BE49-F238E27FC236}">
                <a16:creationId xmlns:a16="http://schemas.microsoft.com/office/drawing/2014/main" id="{3CF6149B-F0C1-32AF-3E4F-EAA448902F1D}"/>
              </a:ext>
            </a:extLst>
          </p:cNvPr>
          <p:cNvGrpSpPr/>
          <p:nvPr/>
        </p:nvGrpSpPr>
        <p:grpSpPr>
          <a:xfrm>
            <a:off x="472419" y="452200"/>
            <a:ext cx="9720000" cy="32400000"/>
            <a:chOff x="472419" y="452200"/>
            <a:chExt cx="9720000" cy="32400000"/>
          </a:xfrm>
        </p:grpSpPr>
        <p:grpSp>
          <p:nvGrpSpPr>
            <p:cNvPr id="2" name="Groupe 1">
              <a:extLst>
                <a:ext uri="{FF2B5EF4-FFF2-40B4-BE49-F238E27FC236}">
                  <a16:creationId xmlns:a16="http://schemas.microsoft.com/office/drawing/2014/main" id="{4B284DC9-BFCC-0673-750E-2C96A50DCCF7}"/>
                </a:ext>
              </a:extLst>
            </p:cNvPr>
            <p:cNvGrpSpPr/>
            <p:nvPr/>
          </p:nvGrpSpPr>
          <p:grpSpPr>
            <a:xfrm>
              <a:off x="472419" y="452200"/>
              <a:ext cx="9720000" cy="32400000"/>
              <a:chOff x="20051398" y="16971936"/>
              <a:chExt cx="9720000" cy="32400000"/>
            </a:xfrm>
          </p:grpSpPr>
          <p:grpSp>
            <p:nvGrpSpPr>
              <p:cNvPr id="3" name="Groupe 2">
                <a:extLst>
                  <a:ext uri="{FF2B5EF4-FFF2-40B4-BE49-F238E27FC236}">
                    <a16:creationId xmlns:a16="http://schemas.microsoft.com/office/drawing/2014/main" id="{C48CCA12-C24E-D58C-6B7F-EE6763986C3A}"/>
                  </a:ext>
                </a:extLst>
              </p:cNvPr>
              <p:cNvGrpSpPr/>
              <p:nvPr/>
            </p:nvGrpSpPr>
            <p:grpSpPr>
              <a:xfrm>
                <a:off x="20051398" y="16971936"/>
                <a:ext cx="9720000" cy="32400000"/>
                <a:chOff x="476827" y="6017604"/>
                <a:chExt cx="9720000" cy="32400000"/>
              </a:xfrm>
            </p:grpSpPr>
            <p:sp>
              <p:nvSpPr>
                <p:cNvPr id="6" name="Rectangle 5">
                  <a:extLst>
                    <a:ext uri="{FF2B5EF4-FFF2-40B4-BE49-F238E27FC236}">
                      <a16:creationId xmlns:a16="http://schemas.microsoft.com/office/drawing/2014/main" id="{23F6D204-7636-DC9E-D6E1-8A11BA7EC7D7}"/>
                    </a:ext>
                  </a:extLst>
                </p:cNvPr>
                <p:cNvSpPr/>
                <p:nvPr/>
              </p:nvSpPr>
              <p:spPr>
                <a:xfrm>
                  <a:off x="476827" y="6017604"/>
                  <a:ext cx="9720000" cy="3240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62A41180-C9E5-AF10-A159-182527866539}"/>
                    </a:ext>
                  </a:extLst>
                </p:cNvPr>
                <p:cNvSpPr/>
                <p:nvPr/>
              </p:nvSpPr>
              <p:spPr>
                <a:xfrm>
                  <a:off x="476827" y="6017604"/>
                  <a:ext cx="9720000" cy="180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grpSp>
          <p:sp>
            <p:nvSpPr>
              <p:cNvPr id="4" name="Larme 3">
                <a:extLst>
                  <a:ext uri="{FF2B5EF4-FFF2-40B4-BE49-F238E27FC236}">
                    <a16:creationId xmlns:a16="http://schemas.microsoft.com/office/drawing/2014/main" id="{9B15A59A-B38B-2864-76AA-86AC53C797F1}"/>
                  </a:ext>
                </a:extLst>
              </p:cNvPr>
              <p:cNvSpPr/>
              <p:nvPr/>
            </p:nvSpPr>
            <p:spPr>
              <a:xfrm>
                <a:off x="20215184" y="17185839"/>
                <a:ext cx="1440000" cy="1440000"/>
              </a:xfrm>
              <a:prstGeom prst="teardrop">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8800" dirty="0">
                    <a:latin typeface="Arial" panose="020B0604020202020204" pitchFamily="34" charset="0"/>
                    <a:cs typeface="Arial" panose="020B0604020202020204" pitchFamily="34" charset="0"/>
                  </a:rPr>
                  <a:t>X</a:t>
                </a:r>
              </a:p>
            </p:txBody>
          </p:sp>
          <p:sp>
            <p:nvSpPr>
              <p:cNvPr id="5" name="ZoneTexte 80">
                <a:extLst>
                  <a:ext uri="{FF2B5EF4-FFF2-40B4-BE49-F238E27FC236}">
                    <a16:creationId xmlns:a16="http://schemas.microsoft.com/office/drawing/2014/main" id="{867F5EAB-0E6D-8BC8-8C2D-6A6A1E4D4E6D}"/>
                  </a:ext>
                </a:extLst>
              </p:cNvPr>
              <p:cNvSpPr txBox="1">
                <a:spLocks noChangeArrowheads="1"/>
              </p:cNvSpPr>
              <p:nvPr/>
            </p:nvSpPr>
            <p:spPr bwMode="auto">
              <a:xfrm>
                <a:off x="21789753" y="17351841"/>
                <a:ext cx="7920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6600" dirty="0">
                    <a:solidFill>
                      <a:schemeClr val="bg1"/>
                    </a:solidFill>
                  </a:rPr>
                  <a:t>TITLE</a:t>
                </a:r>
              </a:p>
            </p:txBody>
          </p:sp>
        </p:grpSp>
        <p:sp>
          <p:nvSpPr>
            <p:cNvPr id="10" name="ZoneTexte 103">
              <a:extLst>
                <a:ext uri="{FF2B5EF4-FFF2-40B4-BE49-F238E27FC236}">
                  <a16:creationId xmlns:a16="http://schemas.microsoft.com/office/drawing/2014/main" id="{4485EA2F-EEBC-CE06-1EBA-04DD8F679065}"/>
                </a:ext>
              </a:extLst>
            </p:cNvPr>
            <p:cNvSpPr txBox="1">
              <a:spLocks noChangeArrowheads="1"/>
            </p:cNvSpPr>
            <p:nvPr/>
          </p:nvSpPr>
          <p:spPr bwMode="auto">
            <a:xfrm>
              <a:off x="472419" y="2252200"/>
              <a:ext cx="9720000" cy="306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occaecat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est </a:t>
              </a:r>
              <a:r>
                <a:rPr lang="fr-FR" sz="4000" dirty="0" err="1">
                  <a:latin typeface="Arial" panose="020B0604020202020204" pitchFamily="34" charset="0"/>
                  <a:cs typeface="Arial" panose="020B0604020202020204" pitchFamily="34" charset="0"/>
                </a:rPr>
                <a:t>laborum</a:t>
              </a:r>
              <a:r>
                <a:rPr lang="fr-FR" sz="4000" dirty="0">
                  <a:latin typeface="Arial" panose="020B0604020202020204" pitchFamily="34" charset="0"/>
                  <a:cs typeface="Arial" panose="020B0604020202020204" pitchFamily="34" charset="0"/>
                </a:rPr>
                <a:t>. Sed ut </a:t>
              </a:r>
              <a:r>
                <a:rPr lang="fr-FR" sz="4000" dirty="0" err="1">
                  <a:latin typeface="Arial" panose="020B0604020202020204" pitchFamily="34" charset="0"/>
                  <a:cs typeface="Arial" panose="020B0604020202020204" pitchFamily="34" charset="0"/>
                </a:rPr>
                <a:t>perspiciatis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unde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omnis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iste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natus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error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accusantium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dolor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amet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endParaRPr lang="fr-FR" sz="4000" dirty="0">
                <a:latin typeface="Arial" panose="020B0604020202020204" pitchFamily="34" charset="0"/>
                <a:cs typeface="Arial" panose="020B0604020202020204" pitchFamily="34" charset="0"/>
              </a:endParaRPr>
            </a:p>
            <a:p>
              <a:pPr algn="just">
                <a:defRPr/>
              </a:pP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occaecat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est </a:t>
              </a:r>
              <a:r>
                <a:rPr lang="fr-FR" sz="4000" dirty="0" err="1">
                  <a:latin typeface="Arial" panose="020B0604020202020204" pitchFamily="34" charset="0"/>
                  <a:cs typeface="Arial" panose="020B0604020202020204" pitchFamily="34" charset="0"/>
                </a:rPr>
                <a:t>laborum</a:t>
              </a:r>
              <a:r>
                <a:rPr lang="fr-FR" sz="4000" dirty="0">
                  <a:latin typeface="Arial" panose="020B0604020202020204" pitchFamily="34" charset="0"/>
                  <a:cs typeface="Arial" panose="020B0604020202020204" pitchFamily="34" charset="0"/>
                </a:rPr>
                <a:t>. Sed ut </a:t>
              </a:r>
              <a:r>
                <a:rPr lang="fr-FR" sz="4000" dirty="0" err="1">
                  <a:latin typeface="Arial" panose="020B0604020202020204" pitchFamily="34" charset="0"/>
                  <a:cs typeface="Arial" panose="020B0604020202020204" pitchFamily="34" charset="0"/>
                </a:rPr>
                <a:t>perspiciatis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unde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omnis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iste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natus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error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accusantium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dolor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amet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algn="just">
                <a:defRPr/>
              </a:pP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occaecat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endParaRPr lang="fr-FR" sz="4000" dirty="0">
                <a:latin typeface="Arial" panose="020B0604020202020204" pitchFamily="34" charset="0"/>
                <a:cs typeface="Arial" panose="020B0604020202020204" pitchFamily="34" charset="0"/>
              </a:endParaRPr>
            </a:p>
            <a:p>
              <a:pPr algn="just">
                <a:defRPr/>
              </a:pP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occaecat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est </a:t>
              </a:r>
              <a:r>
                <a:rPr lang="fr-FR" sz="4000" dirty="0" err="1">
                  <a:latin typeface="Arial" panose="020B0604020202020204" pitchFamily="34" charset="0"/>
                  <a:cs typeface="Arial" panose="020B0604020202020204" pitchFamily="34" charset="0"/>
                </a:rPr>
                <a:t>laborum</a:t>
              </a:r>
              <a:r>
                <a:rPr lang="fr-FR" sz="4000" dirty="0">
                  <a:latin typeface="Arial" panose="020B0604020202020204" pitchFamily="34" charset="0"/>
                  <a:cs typeface="Arial" panose="020B0604020202020204" pitchFamily="34" charset="0"/>
                </a:rPr>
                <a:t>. Sed ut </a:t>
              </a:r>
              <a:r>
                <a:rPr lang="fr-FR" sz="4000" dirty="0" err="1">
                  <a:latin typeface="Arial" panose="020B0604020202020204" pitchFamily="34" charset="0"/>
                  <a:cs typeface="Arial" panose="020B0604020202020204" pitchFamily="34" charset="0"/>
                </a:rPr>
                <a:t>perspiciatis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unde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omnis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iste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natus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error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accusantium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dolor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amet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algn="just">
                <a:defRPr/>
              </a:pP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occaecat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endParaRPr lang="fr-FR" sz="4000" dirty="0">
                <a:latin typeface="Arial" panose="020B0604020202020204" pitchFamily="34" charset="0"/>
                <a:cs typeface="Arial" panose="020B0604020202020204" pitchFamily="34" charset="0"/>
              </a:endParaRPr>
            </a:p>
          </p:txBody>
        </p:sp>
      </p:grpSp>
      <p:grpSp>
        <p:nvGrpSpPr>
          <p:cNvPr id="23" name="Groupe 22">
            <a:extLst>
              <a:ext uri="{FF2B5EF4-FFF2-40B4-BE49-F238E27FC236}">
                <a16:creationId xmlns:a16="http://schemas.microsoft.com/office/drawing/2014/main" id="{4A67514F-6FA2-9C07-0342-DCCEF71C12D0}"/>
              </a:ext>
            </a:extLst>
          </p:cNvPr>
          <p:cNvGrpSpPr/>
          <p:nvPr/>
        </p:nvGrpSpPr>
        <p:grpSpPr>
          <a:xfrm>
            <a:off x="20055806" y="452200"/>
            <a:ext cx="9720000" cy="32400000"/>
            <a:chOff x="20055806" y="452200"/>
            <a:chExt cx="9720000" cy="32400000"/>
          </a:xfrm>
        </p:grpSpPr>
        <p:grpSp>
          <p:nvGrpSpPr>
            <p:cNvPr id="8" name="Groupe 7">
              <a:extLst>
                <a:ext uri="{FF2B5EF4-FFF2-40B4-BE49-F238E27FC236}">
                  <a16:creationId xmlns:a16="http://schemas.microsoft.com/office/drawing/2014/main" id="{D2F83BD4-C43D-8C30-4AF5-C14E69D1A9B2}"/>
                </a:ext>
              </a:extLst>
            </p:cNvPr>
            <p:cNvGrpSpPr/>
            <p:nvPr/>
          </p:nvGrpSpPr>
          <p:grpSpPr>
            <a:xfrm>
              <a:off x="20055806" y="452200"/>
              <a:ext cx="9720000" cy="32400000"/>
              <a:chOff x="20051398" y="16971936"/>
              <a:chExt cx="9720000" cy="32400000"/>
            </a:xfrm>
          </p:grpSpPr>
          <p:grpSp>
            <p:nvGrpSpPr>
              <p:cNvPr id="9" name="Groupe 8">
                <a:extLst>
                  <a:ext uri="{FF2B5EF4-FFF2-40B4-BE49-F238E27FC236}">
                    <a16:creationId xmlns:a16="http://schemas.microsoft.com/office/drawing/2014/main" id="{D884EB4D-7D1F-5E02-2C73-E2B8785A36B1}"/>
                  </a:ext>
                </a:extLst>
              </p:cNvPr>
              <p:cNvGrpSpPr/>
              <p:nvPr/>
            </p:nvGrpSpPr>
            <p:grpSpPr>
              <a:xfrm>
                <a:off x="20051398" y="16971936"/>
                <a:ext cx="9720000" cy="32400000"/>
                <a:chOff x="476827" y="6017604"/>
                <a:chExt cx="9720000" cy="32400000"/>
              </a:xfrm>
            </p:grpSpPr>
            <p:sp>
              <p:nvSpPr>
                <p:cNvPr id="15" name="Rectangle 14">
                  <a:extLst>
                    <a:ext uri="{FF2B5EF4-FFF2-40B4-BE49-F238E27FC236}">
                      <a16:creationId xmlns:a16="http://schemas.microsoft.com/office/drawing/2014/main" id="{A5EA374C-15D9-9BC9-B86F-5BEE952EB523}"/>
                    </a:ext>
                  </a:extLst>
                </p:cNvPr>
                <p:cNvSpPr/>
                <p:nvPr/>
              </p:nvSpPr>
              <p:spPr>
                <a:xfrm>
                  <a:off x="476827" y="6017604"/>
                  <a:ext cx="9720000" cy="3240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3D7ABBFA-6405-69A6-A5DB-2ADD3626E4D0}"/>
                    </a:ext>
                  </a:extLst>
                </p:cNvPr>
                <p:cNvSpPr/>
                <p:nvPr/>
              </p:nvSpPr>
              <p:spPr>
                <a:xfrm>
                  <a:off x="476827" y="6017604"/>
                  <a:ext cx="9720000" cy="180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grpSp>
          <p:sp>
            <p:nvSpPr>
              <p:cNvPr id="12" name="Larme 11">
                <a:extLst>
                  <a:ext uri="{FF2B5EF4-FFF2-40B4-BE49-F238E27FC236}">
                    <a16:creationId xmlns:a16="http://schemas.microsoft.com/office/drawing/2014/main" id="{36936392-F49A-3FC8-0F34-0580903EEA54}"/>
                  </a:ext>
                </a:extLst>
              </p:cNvPr>
              <p:cNvSpPr/>
              <p:nvPr/>
            </p:nvSpPr>
            <p:spPr>
              <a:xfrm>
                <a:off x="20215184" y="17185839"/>
                <a:ext cx="1440000" cy="1440000"/>
              </a:xfrm>
              <a:prstGeom prst="teardrop">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8800" dirty="0">
                    <a:latin typeface="Arial" panose="020B0604020202020204" pitchFamily="34" charset="0"/>
                    <a:cs typeface="Arial" panose="020B0604020202020204" pitchFamily="34" charset="0"/>
                  </a:rPr>
                  <a:t>X</a:t>
                </a:r>
              </a:p>
            </p:txBody>
          </p:sp>
          <p:sp>
            <p:nvSpPr>
              <p:cNvPr id="14" name="ZoneTexte 80">
                <a:extLst>
                  <a:ext uri="{FF2B5EF4-FFF2-40B4-BE49-F238E27FC236}">
                    <a16:creationId xmlns:a16="http://schemas.microsoft.com/office/drawing/2014/main" id="{9638C141-C374-4090-81B7-0A3DB1BEA327}"/>
                  </a:ext>
                </a:extLst>
              </p:cNvPr>
              <p:cNvSpPr txBox="1">
                <a:spLocks noChangeArrowheads="1"/>
              </p:cNvSpPr>
              <p:nvPr/>
            </p:nvSpPr>
            <p:spPr bwMode="auto">
              <a:xfrm>
                <a:off x="21789753" y="17351841"/>
                <a:ext cx="7920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6600" dirty="0">
                    <a:solidFill>
                      <a:schemeClr val="bg1"/>
                    </a:solidFill>
                  </a:rPr>
                  <a:t>TITLE</a:t>
                </a:r>
              </a:p>
            </p:txBody>
          </p:sp>
        </p:grpSp>
        <p:sp>
          <p:nvSpPr>
            <p:cNvPr id="11" name="ZoneTexte 103">
              <a:extLst>
                <a:ext uri="{FF2B5EF4-FFF2-40B4-BE49-F238E27FC236}">
                  <a16:creationId xmlns:a16="http://schemas.microsoft.com/office/drawing/2014/main" id="{0A86177D-BFDE-B544-E049-773E1FD442C6}"/>
                </a:ext>
              </a:extLst>
            </p:cNvPr>
            <p:cNvSpPr txBox="1">
              <a:spLocks noChangeArrowheads="1"/>
            </p:cNvSpPr>
            <p:nvPr/>
          </p:nvSpPr>
          <p:spPr bwMode="auto">
            <a:xfrm>
              <a:off x="20055806" y="2252200"/>
              <a:ext cx="9720000" cy="306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Sed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occaecat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est </a:t>
              </a:r>
              <a:r>
                <a:rPr lang="fr-FR" sz="4000" dirty="0" err="1">
                  <a:solidFill>
                    <a:srgbClr val="000000"/>
                  </a:solidFill>
                  <a:latin typeface="Arial" panose="020B0604020202020204" pitchFamily="34" charset="0"/>
                  <a:cs typeface="Arial" panose="020B0604020202020204" pitchFamily="34" charset="0"/>
                </a:rPr>
                <a:t>laborum</a:t>
              </a:r>
              <a:r>
                <a:rPr lang="fr-FR" sz="4000" dirty="0">
                  <a:solidFill>
                    <a:srgbClr val="000000"/>
                  </a:solidFill>
                  <a:latin typeface="Arial" panose="020B0604020202020204" pitchFamily="34" charset="0"/>
                  <a:cs typeface="Arial" panose="020B0604020202020204" pitchFamily="34" charset="0"/>
                </a:rPr>
                <a:t>. Sed ut </a:t>
              </a:r>
              <a:r>
                <a:rPr lang="fr-FR" sz="4000" dirty="0" err="1">
                  <a:solidFill>
                    <a:srgbClr val="000000"/>
                  </a:solidFill>
                  <a:latin typeface="Arial" panose="020B0604020202020204" pitchFamily="34" charset="0"/>
                  <a:cs typeface="Arial" panose="020B0604020202020204" pitchFamily="34" charset="0"/>
                </a:rPr>
                <a:t>perspiciatis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unde</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omnis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iste</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natus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error</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accusantium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dolor</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amet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Sed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endParaRPr lang="fr-FR" sz="4000" dirty="0">
                <a:solidFill>
                  <a:srgbClr val="000000"/>
                </a:solidFill>
                <a:latin typeface="Arial" panose="020B0604020202020204" pitchFamily="34" charset="0"/>
                <a:cs typeface="Arial" panose="020B0604020202020204" pitchFamily="34" charset="0"/>
              </a:endParaRPr>
            </a:p>
            <a:p>
              <a:pPr algn="just">
                <a:defRPr/>
              </a:pP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Sed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occaecat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est </a:t>
              </a:r>
              <a:r>
                <a:rPr lang="fr-FR" sz="4000" dirty="0" err="1">
                  <a:solidFill>
                    <a:srgbClr val="000000"/>
                  </a:solidFill>
                  <a:latin typeface="Arial" panose="020B0604020202020204" pitchFamily="34" charset="0"/>
                  <a:cs typeface="Arial" panose="020B0604020202020204" pitchFamily="34" charset="0"/>
                </a:rPr>
                <a:t>laborum</a:t>
              </a:r>
              <a:r>
                <a:rPr lang="fr-FR" sz="4000" dirty="0">
                  <a:solidFill>
                    <a:srgbClr val="000000"/>
                  </a:solidFill>
                  <a:latin typeface="Arial" panose="020B0604020202020204" pitchFamily="34" charset="0"/>
                  <a:cs typeface="Arial" panose="020B0604020202020204" pitchFamily="34" charset="0"/>
                </a:rPr>
                <a:t>. Sed ut </a:t>
              </a:r>
              <a:r>
                <a:rPr lang="fr-FR" sz="4000" dirty="0" err="1">
                  <a:solidFill>
                    <a:srgbClr val="000000"/>
                  </a:solidFill>
                  <a:latin typeface="Arial" panose="020B0604020202020204" pitchFamily="34" charset="0"/>
                  <a:cs typeface="Arial" panose="020B0604020202020204" pitchFamily="34" charset="0"/>
                </a:rPr>
                <a:t>perspiciatis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unde</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omnis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iste</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natus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error</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accusantium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dolor</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amet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Sed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algn="just">
                <a:defRPr/>
              </a:pP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Sed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occaecat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endParaRPr lang="fr-FR" sz="4000" dirty="0">
                <a:solidFill>
                  <a:srgbClr val="000000"/>
                </a:solidFill>
                <a:latin typeface="Arial" panose="020B0604020202020204" pitchFamily="34" charset="0"/>
                <a:cs typeface="Arial" panose="020B0604020202020204" pitchFamily="34" charset="0"/>
              </a:endParaRPr>
            </a:p>
            <a:p>
              <a:pPr algn="just">
                <a:defRPr/>
              </a:pP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Sed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occaecat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est </a:t>
              </a:r>
              <a:r>
                <a:rPr lang="fr-FR" sz="4000" dirty="0" err="1">
                  <a:solidFill>
                    <a:srgbClr val="000000"/>
                  </a:solidFill>
                  <a:latin typeface="Arial" panose="020B0604020202020204" pitchFamily="34" charset="0"/>
                  <a:cs typeface="Arial" panose="020B0604020202020204" pitchFamily="34" charset="0"/>
                </a:rPr>
                <a:t>laborum</a:t>
              </a:r>
              <a:r>
                <a:rPr lang="fr-FR" sz="4000" dirty="0">
                  <a:solidFill>
                    <a:srgbClr val="000000"/>
                  </a:solidFill>
                  <a:latin typeface="Arial" panose="020B0604020202020204" pitchFamily="34" charset="0"/>
                  <a:cs typeface="Arial" panose="020B0604020202020204" pitchFamily="34" charset="0"/>
                </a:rPr>
                <a:t>. Sed ut </a:t>
              </a:r>
              <a:r>
                <a:rPr lang="fr-FR" sz="4000" dirty="0" err="1">
                  <a:solidFill>
                    <a:srgbClr val="000000"/>
                  </a:solidFill>
                  <a:latin typeface="Arial" panose="020B0604020202020204" pitchFamily="34" charset="0"/>
                  <a:cs typeface="Arial" panose="020B0604020202020204" pitchFamily="34" charset="0"/>
                </a:rPr>
                <a:t>perspiciatis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unde</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omnis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iste</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natus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error</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accusantium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dolor</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amet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Sed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algn="just">
                <a:defRPr/>
              </a:pP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Sed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occaecat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endParaRPr lang="fr-FR" sz="4000" dirty="0">
                <a:solidFill>
                  <a:srgbClr val="000000"/>
                </a:solidFill>
                <a:latin typeface="Arial" panose="020B0604020202020204" pitchFamily="34" charset="0"/>
                <a:cs typeface="Arial" panose="020B0604020202020204" pitchFamily="34" charset="0"/>
              </a:endParaRPr>
            </a:p>
          </p:txBody>
        </p:sp>
      </p:grpSp>
      <p:grpSp>
        <p:nvGrpSpPr>
          <p:cNvPr id="22" name="Groupe 21">
            <a:extLst>
              <a:ext uri="{FF2B5EF4-FFF2-40B4-BE49-F238E27FC236}">
                <a16:creationId xmlns:a16="http://schemas.microsoft.com/office/drawing/2014/main" id="{33C5E31A-D077-F879-143E-A0548EB32AEF}"/>
              </a:ext>
            </a:extLst>
          </p:cNvPr>
          <p:cNvGrpSpPr/>
          <p:nvPr/>
        </p:nvGrpSpPr>
        <p:grpSpPr>
          <a:xfrm>
            <a:off x="10264112" y="452200"/>
            <a:ext cx="9720000" cy="32400000"/>
            <a:chOff x="10264112" y="452200"/>
            <a:chExt cx="9720000" cy="32400000"/>
          </a:xfrm>
        </p:grpSpPr>
        <p:grpSp>
          <p:nvGrpSpPr>
            <p:cNvPr id="44" name="Groupe 43">
              <a:extLst>
                <a:ext uri="{FF2B5EF4-FFF2-40B4-BE49-F238E27FC236}">
                  <a16:creationId xmlns:a16="http://schemas.microsoft.com/office/drawing/2014/main" id="{FDD9E39A-7B73-715E-B5D9-B909F97DFCD5}"/>
                </a:ext>
              </a:extLst>
            </p:cNvPr>
            <p:cNvGrpSpPr/>
            <p:nvPr/>
          </p:nvGrpSpPr>
          <p:grpSpPr>
            <a:xfrm>
              <a:off x="10264112" y="452200"/>
              <a:ext cx="9720000" cy="32400000"/>
              <a:chOff x="20051398" y="16971936"/>
              <a:chExt cx="9720000" cy="32400000"/>
            </a:xfrm>
          </p:grpSpPr>
          <p:grpSp>
            <p:nvGrpSpPr>
              <p:cNvPr id="25" name="Groupe 24">
                <a:extLst>
                  <a:ext uri="{FF2B5EF4-FFF2-40B4-BE49-F238E27FC236}">
                    <a16:creationId xmlns:a16="http://schemas.microsoft.com/office/drawing/2014/main" id="{E6E72F47-50C5-C74E-538E-B19F4155B5F5}"/>
                  </a:ext>
                </a:extLst>
              </p:cNvPr>
              <p:cNvGrpSpPr/>
              <p:nvPr/>
            </p:nvGrpSpPr>
            <p:grpSpPr>
              <a:xfrm>
                <a:off x="20051398" y="16971936"/>
                <a:ext cx="9720000" cy="32400000"/>
                <a:chOff x="476827" y="6017604"/>
                <a:chExt cx="9720000" cy="32400000"/>
              </a:xfrm>
            </p:grpSpPr>
            <p:sp>
              <p:nvSpPr>
                <p:cNvPr id="26" name="Rectangle 25">
                  <a:extLst>
                    <a:ext uri="{FF2B5EF4-FFF2-40B4-BE49-F238E27FC236}">
                      <a16:creationId xmlns:a16="http://schemas.microsoft.com/office/drawing/2014/main" id="{469F0956-33D2-EE90-9340-40D695321120}"/>
                    </a:ext>
                  </a:extLst>
                </p:cNvPr>
                <p:cNvSpPr/>
                <p:nvPr/>
              </p:nvSpPr>
              <p:spPr>
                <a:xfrm>
                  <a:off x="476827" y="6017604"/>
                  <a:ext cx="9720000" cy="32400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B7C584FB-4957-6528-3604-E2771D61EE52}"/>
                    </a:ext>
                  </a:extLst>
                </p:cNvPr>
                <p:cNvSpPr/>
                <p:nvPr/>
              </p:nvSpPr>
              <p:spPr>
                <a:xfrm>
                  <a:off x="476827" y="6017604"/>
                  <a:ext cx="9720000" cy="180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grpSp>
          <p:sp>
            <p:nvSpPr>
              <p:cNvPr id="36" name="Larme 35">
                <a:extLst>
                  <a:ext uri="{FF2B5EF4-FFF2-40B4-BE49-F238E27FC236}">
                    <a16:creationId xmlns:a16="http://schemas.microsoft.com/office/drawing/2014/main" id="{8C9B9EB4-C1C1-A8F5-059D-9EE0CB1EC203}"/>
                  </a:ext>
                </a:extLst>
              </p:cNvPr>
              <p:cNvSpPr/>
              <p:nvPr/>
            </p:nvSpPr>
            <p:spPr>
              <a:xfrm>
                <a:off x="20215184" y="17185839"/>
                <a:ext cx="1440000" cy="1440000"/>
              </a:xfrm>
              <a:prstGeom prst="teardrop">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8800" dirty="0">
                    <a:latin typeface="Arial" panose="020B0604020202020204" pitchFamily="34" charset="0"/>
                    <a:cs typeface="Arial" panose="020B0604020202020204" pitchFamily="34" charset="0"/>
                  </a:rPr>
                  <a:t>X</a:t>
                </a:r>
              </a:p>
            </p:txBody>
          </p:sp>
          <p:sp>
            <p:nvSpPr>
              <p:cNvPr id="37" name="ZoneTexte 80">
                <a:extLst>
                  <a:ext uri="{FF2B5EF4-FFF2-40B4-BE49-F238E27FC236}">
                    <a16:creationId xmlns:a16="http://schemas.microsoft.com/office/drawing/2014/main" id="{7C8AFB42-C4EA-44B3-A62F-78F3F3A26C67}"/>
                  </a:ext>
                </a:extLst>
              </p:cNvPr>
              <p:cNvSpPr txBox="1">
                <a:spLocks noChangeArrowheads="1"/>
              </p:cNvSpPr>
              <p:nvPr/>
            </p:nvSpPr>
            <p:spPr bwMode="auto">
              <a:xfrm>
                <a:off x="21789753" y="17351841"/>
                <a:ext cx="7920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6600" dirty="0">
                    <a:solidFill>
                      <a:schemeClr val="bg1"/>
                    </a:solidFill>
                  </a:rPr>
                  <a:t>TITLE</a:t>
                </a:r>
              </a:p>
            </p:txBody>
          </p:sp>
        </p:grpSp>
        <p:sp>
          <p:nvSpPr>
            <p:cNvPr id="13" name="ZoneTexte 103">
              <a:extLst>
                <a:ext uri="{FF2B5EF4-FFF2-40B4-BE49-F238E27FC236}">
                  <a16:creationId xmlns:a16="http://schemas.microsoft.com/office/drawing/2014/main" id="{C85777F1-64C0-8EAD-12AB-2641293A6D50}"/>
                </a:ext>
              </a:extLst>
            </p:cNvPr>
            <p:cNvSpPr txBox="1">
              <a:spLocks noChangeArrowheads="1"/>
            </p:cNvSpPr>
            <p:nvPr/>
          </p:nvSpPr>
          <p:spPr bwMode="auto">
            <a:xfrm>
              <a:off x="10264112" y="2213788"/>
              <a:ext cx="9720000" cy="306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fr-FR" sz="4000" dirty="0" err="1">
                  <a:solidFill>
                    <a:schemeClr val="bg1"/>
                  </a:solidFill>
                  <a:latin typeface="Arial" panose="020B0604020202020204" pitchFamily="34" charset="0"/>
                  <a:cs typeface="Arial" panose="020B0604020202020204" pitchFamily="34" charset="0"/>
                </a:rPr>
                <a:t>Cupidatat</a:t>
              </a:r>
              <a:r>
                <a:rPr lang="fr-FR" sz="4000" dirty="0">
                  <a:solidFill>
                    <a:schemeClr val="bg1"/>
                  </a:solidFill>
                  <a:latin typeface="Arial" panose="020B0604020202020204" pitchFamily="34" charset="0"/>
                  <a:cs typeface="Arial" panose="020B0604020202020204" pitchFamily="34" charset="0"/>
                </a:rPr>
                <a:t> non </a:t>
              </a:r>
              <a:r>
                <a:rPr lang="fr-FR" sz="4000" dirty="0" err="1">
                  <a:solidFill>
                    <a:schemeClr val="bg1"/>
                  </a:solidFill>
                  <a:latin typeface="Arial" panose="020B0604020202020204" pitchFamily="34" charset="0"/>
                  <a:cs typeface="Arial" panose="020B0604020202020204" pitchFamily="34" charset="0"/>
                </a:rPr>
                <a:t>proident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sunt</a:t>
              </a:r>
              <a:r>
                <a:rPr lang="fr-FR" sz="4000" dirty="0">
                  <a:solidFill>
                    <a:schemeClr val="bg1"/>
                  </a:solidFill>
                  <a:latin typeface="Arial" panose="020B0604020202020204" pitchFamily="34" charset="0"/>
                  <a:cs typeface="Arial" panose="020B0604020202020204" pitchFamily="34" charset="0"/>
                </a:rPr>
                <a:t> in culpa qui officia </a:t>
              </a:r>
              <a:r>
                <a:rPr lang="fr-FR" sz="4000" dirty="0" err="1">
                  <a:solidFill>
                    <a:schemeClr val="bg1"/>
                  </a:solidFill>
                  <a:latin typeface="Arial" panose="020B0604020202020204" pitchFamily="34" charset="0"/>
                  <a:cs typeface="Arial" panose="020B0604020202020204" pitchFamily="34" charset="0"/>
                </a:rPr>
                <a:t>deserunt</a:t>
              </a:r>
              <a:r>
                <a:rPr lang="fr-FR" sz="4000" dirty="0">
                  <a:solidFill>
                    <a:schemeClr val="bg1"/>
                  </a:solidFill>
                  <a:latin typeface="Arial" panose="020B0604020202020204" pitchFamily="34" charset="0"/>
                  <a:cs typeface="Arial" panose="020B0604020202020204" pitchFamily="34" charset="0"/>
                </a:rPr>
                <a:t> mollit </a:t>
              </a:r>
              <a:r>
                <a:rPr lang="fr-FR" sz="4000" dirty="0" err="1">
                  <a:solidFill>
                    <a:schemeClr val="bg1"/>
                  </a:solidFill>
                  <a:latin typeface="Arial" panose="020B0604020202020204" pitchFamily="34" charset="0"/>
                  <a:cs typeface="Arial" panose="020B0604020202020204" pitchFamily="34" charset="0"/>
                </a:rPr>
                <a:t>anim</a:t>
              </a:r>
              <a:r>
                <a:rPr lang="fr-FR" sz="4000" dirty="0">
                  <a:solidFill>
                    <a:schemeClr val="bg1"/>
                  </a:solidFill>
                  <a:latin typeface="Arial" panose="020B0604020202020204" pitchFamily="34" charset="0"/>
                  <a:cs typeface="Arial" panose="020B0604020202020204" pitchFamily="34" charset="0"/>
                </a:rPr>
                <a:t> id. Sed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voluptatem</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sint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occaecat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cupidatat</a:t>
              </a:r>
              <a:r>
                <a:rPr lang="fr-FR" sz="4000" dirty="0">
                  <a:solidFill>
                    <a:schemeClr val="bg1"/>
                  </a:solidFill>
                  <a:latin typeface="Arial" panose="020B0604020202020204" pitchFamily="34" charset="0"/>
                  <a:cs typeface="Arial" panose="020B0604020202020204" pitchFamily="34" charset="0"/>
                </a:rPr>
                <a:t> non </a:t>
              </a:r>
              <a:r>
                <a:rPr lang="fr-FR" sz="4000" dirty="0" err="1">
                  <a:solidFill>
                    <a:schemeClr val="bg1"/>
                  </a:solidFill>
                  <a:latin typeface="Arial" panose="020B0604020202020204" pitchFamily="34" charset="0"/>
                  <a:cs typeface="Arial" panose="020B0604020202020204" pitchFamily="34" charset="0"/>
                </a:rPr>
                <a:t>proident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sunt</a:t>
              </a:r>
              <a:r>
                <a:rPr lang="fr-FR" sz="4000" dirty="0">
                  <a:solidFill>
                    <a:schemeClr val="bg1"/>
                  </a:solidFill>
                  <a:latin typeface="Arial" panose="020B0604020202020204" pitchFamily="34" charset="0"/>
                  <a:cs typeface="Arial" panose="020B0604020202020204" pitchFamily="34" charset="0"/>
                </a:rPr>
                <a:t> in culpa qui officia </a:t>
              </a:r>
              <a:r>
                <a:rPr lang="fr-FR" sz="4000" dirty="0" err="1">
                  <a:solidFill>
                    <a:schemeClr val="bg1"/>
                  </a:solidFill>
                  <a:latin typeface="Arial" panose="020B0604020202020204" pitchFamily="34" charset="0"/>
                  <a:cs typeface="Arial" panose="020B0604020202020204" pitchFamily="34" charset="0"/>
                </a:rPr>
                <a:t>deserunt</a:t>
              </a:r>
              <a:r>
                <a:rPr lang="fr-FR" sz="4000" dirty="0">
                  <a:solidFill>
                    <a:schemeClr val="bg1"/>
                  </a:solidFill>
                  <a:latin typeface="Arial" panose="020B0604020202020204" pitchFamily="34" charset="0"/>
                  <a:cs typeface="Arial" panose="020B0604020202020204" pitchFamily="34" charset="0"/>
                </a:rPr>
                <a:t> mollit </a:t>
              </a:r>
              <a:r>
                <a:rPr lang="fr-FR" sz="4000" dirty="0" err="1">
                  <a:solidFill>
                    <a:schemeClr val="bg1"/>
                  </a:solidFill>
                  <a:latin typeface="Arial" panose="020B0604020202020204" pitchFamily="34" charset="0"/>
                  <a:cs typeface="Arial" panose="020B0604020202020204" pitchFamily="34" charset="0"/>
                </a:rPr>
                <a:t>anim</a:t>
              </a:r>
              <a:r>
                <a:rPr lang="fr-FR" sz="4000" dirty="0">
                  <a:solidFill>
                    <a:schemeClr val="bg1"/>
                  </a:solidFill>
                  <a:latin typeface="Arial" panose="020B0604020202020204" pitchFamily="34" charset="0"/>
                  <a:cs typeface="Arial" panose="020B0604020202020204" pitchFamily="34" charset="0"/>
                </a:rPr>
                <a:t> id est </a:t>
              </a:r>
              <a:r>
                <a:rPr lang="fr-FR" sz="4000" dirty="0" err="1">
                  <a:solidFill>
                    <a:schemeClr val="bg1"/>
                  </a:solidFill>
                  <a:latin typeface="Arial" panose="020B0604020202020204" pitchFamily="34" charset="0"/>
                  <a:cs typeface="Arial" panose="020B0604020202020204" pitchFamily="34" charset="0"/>
                </a:rPr>
                <a:t>laborum</a:t>
              </a:r>
              <a:r>
                <a:rPr lang="fr-FR" sz="4000" dirty="0">
                  <a:solidFill>
                    <a:schemeClr val="bg1"/>
                  </a:solidFill>
                  <a:latin typeface="Arial" panose="020B0604020202020204" pitchFamily="34" charset="0"/>
                  <a:cs typeface="Arial" panose="020B0604020202020204" pitchFamily="34" charset="0"/>
                </a:rPr>
                <a:t>. Sed ut </a:t>
              </a:r>
              <a:r>
                <a:rPr lang="fr-FR" sz="4000" dirty="0" err="1">
                  <a:solidFill>
                    <a:schemeClr val="bg1"/>
                  </a:solidFill>
                  <a:latin typeface="Arial" panose="020B0604020202020204" pitchFamily="34" charset="0"/>
                  <a:cs typeface="Arial" panose="020B0604020202020204" pitchFamily="34" charset="0"/>
                </a:rPr>
                <a:t>perspiciatis</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unde</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omnis</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iste</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natus</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error</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voluptatem</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accusantium</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dolor</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amet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cupidatat</a:t>
              </a:r>
              <a:r>
                <a:rPr lang="fr-FR" sz="4000" dirty="0">
                  <a:solidFill>
                    <a:schemeClr val="bg1"/>
                  </a:solidFill>
                  <a:latin typeface="Arial" panose="020B0604020202020204" pitchFamily="34" charset="0"/>
                  <a:cs typeface="Arial" panose="020B0604020202020204" pitchFamily="34" charset="0"/>
                </a:rPr>
                <a:t> non </a:t>
              </a:r>
              <a:r>
                <a:rPr lang="fr-FR" sz="4000" dirty="0" err="1">
                  <a:solidFill>
                    <a:schemeClr val="bg1"/>
                  </a:solidFill>
                  <a:latin typeface="Arial" panose="020B0604020202020204" pitchFamily="34" charset="0"/>
                  <a:cs typeface="Arial" panose="020B0604020202020204" pitchFamily="34" charset="0"/>
                </a:rPr>
                <a:t>proident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sunt</a:t>
              </a:r>
              <a:r>
                <a:rPr lang="fr-FR" sz="4000" dirty="0">
                  <a:solidFill>
                    <a:schemeClr val="bg1"/>
                  </a:solidFill>
                  <a:latin typeface="Arial" panose="020B0604020202020204" pitchFamily="34" charset="0"/>
                  <a:cs typeface="Arial" panose="020B0604020202020204" pitchFamily="34" charset="0"/>
                </a:rPr>
                <a:t> in culpa qui officia </a:t>
              </a:r>
              <a:r>
                <a:rPr lang="fr-FR" sz="4000" dirty="0" err="1">
                  <a:solidFill>
                    <a:schemeClr val="bg1"/>
                  </a:solidFill>
                  <a:latin typeface="Arial" panose="020B0604020202020204" pitchFamily="34" charset="0"/>
                  <a:cs typeface="Arial" panose="020B0604020202020204" pitchFamily="34" charset="0"/>
                </a:rPr>
                <a:t>deserunt</a:t>
              </a:r>
              <a:r>
                <a:rPr lang="fr-FR" sz="4000" dirty="0">
                  <a:solidFill>
                    <a:schemeClr val="bg1"/>
                  </a:solidFill>
                  <a:latin typeface="Arial" panose="020B0604020202020204" pitchFamily="34" charset="0"/>
                  <a:cs typeface="Arial" panose="020B0604020202020204" pitchFamily="34" charset="0"/>
                </a:rPr>
                <a:t> mollit </a:t>
              </a:r>
              <a:r>
                <a:rPr lang="fr-FR" sz="4000" dirty="0" err="1">
                  <a:solidFill>
                    <a:schemeClr val="bg1"/>
                  </a:solidFill>
                  <a:latin typeface="Arial" panose="020B0604020202020204" pitchFamily="34" charset="0"/>
                  <a:cs typeface="Arial" panose="020B0604020202020204" pitchFamily="34" charset="0"/>
                </a:rPr>
                <a:t>anim</a:t>
              </a:r>
              <a:r>
                <a:rPr lang="fr-FR" sz="4000" dirty="0">
                  <a:solidFill>
                    <a:schemeClr val="bg1"/>
                  </a:solidFill>
                  <a:latin typeface="Arial" panose="020B0604020202020204" pitchFamily="34" charset="0"/>
                  <a:cs typeface="Arial" panose="020B0604020202020204" pitchFamily="34" charset="0"/>
                </a:rPr>
                <a:t> id. Sed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endParaRPr lang="fr-FR" sz="4000" dirty="0">
                <a:solidFill>
                  <a:schemeClr val="bg1"/>
                </a:solidFill>
                <a:latin typeface="Arial" panose="020B0604020202020204" pitchFamily="34" charset="0"/>
                <a:cs typeface="Arial" panose="020B0604020202020204" pitchFamily="34" charset="0"/>
              </a:endParaRPr>
            </a:p>
            <a:p>
              <a:pPr algn="just">
                <a:defRPr/>
              </a:pPr>
              <a:r>
                <a:rPr lang="fr-FR" sz="4000" dirty="0" err="1">
                  <a:solidFill>
                    <a:schemeClr val="bg1"/>
                  </a:solidFill>
                  <a:latin typeface="Arial" panose="020B0604020202020204" pitchFamily="34" charset="0"/>
                  <a:cs typeface="Arial" panose="020B0604020202020204" pitchFamily="34" charset="0"/>
                </a:rPr>
                <a:t>Cupidatat</a:t>
              </a:r>
              <a:r>
                <a:rPr lang="fr-FR" sz="4000" dirty="0">
                  <a:solidFill>
                    <a:schemeClr val="bg1"/>
                  </a:solidFill>
                  <a:latin typeface="Arial" panose="020B0604020202020204" pitchFamily="34" charset="0"/>
                  <a:cs typeface="Arial" panose="020B0604020202020204" pitchFamily="34" charset="0"/>
                </a:rPr>
                <a:t> non </a:t>
              </a:r>
              <a:r>
                <a:rPr lang="fr-FR" sz="4000" dirty="0" err="1">
                  <a:solidFill>
                    <a:schemeClr val="bg1"/>
                  </a:solidFill>
                  <a:latin typeface="Arial" panose="020B0604020202020204" pitchFamily="34" charset="0"/>
                  <a:cs typeface="Arial" panose="020B0604020202020204" pitchFamily="34" charset="0"/>
                </a:rPr>
                <a:t>proident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sunt</a:t>
              </a:r>
              <a:r>
                <a:rPr lang="fr-FR" sz="4000" dirty="0">
                  <a:solidFill>
                    <a:schemeClr val="bg1"/>
                  </a:solidFill>
                  <a:latin typeface="Arial" panose="020B0604020202020204" pitchFamily="34" charset="0"/>
                  <a:cs typeface="Arial" panose="020B0604020202020204" pitchFamily="34" charset="0"/>
                </a:rPr>
                <a:t> in culpa qui officia </a:t>
              </a:r>
              <a:r>
                <a:rPr lang="fr-FR" sz="4000" dirty="0" err="1">
                  <a:solidFill>
                    <a:schemeClr val="bg1"/>
                  </a:solidFill>
                  <a:latin typeface="Arial" panose="020B0604020202020204" pitchFamily="34" charset="0"/>
                  <a:cs typeface="Arial" panose="020B0604020202020204" pitchFamily="34" charset="0"/>
                </a:rPr>
                <a:t>deserunt</a:t>
              </a:r>
              <a:r>
                <a:rPr lang="fr-FR" sz="4000" dirty="0">
                  <a:solidFill>
                    <a:schemeClr val="bg1"/>
                  </a:solidFill>
                  <a:latin typeface="Arial" panose="020B0604020202020204" pitchFamily="34" charset="0"/>
                  <a:cs typeface="Arial" panose="020B0604020202020204" pitchFamily="34" charset="0"/>
                </a:rPr>
                <a:t> mollit </a:t>
              </a:r>
              <a:r>
                <a:rPr lang="fr-FR" sz="4000" dirty="0" err="1">
                  <a:solidFill>
                    <a:schemeClr val="bg1"/>
                  </a:solidFill>
                  <a:latin typeface="Arial" panose="020B0604020202020204" pitchFamily="34" charset="0"/>
                  <a:cs typeface="Arial" panose="020B0604020202020204" pitchFamily="34" charset="0"/>
                </a:rPr>
                <a:t>anim</a:t>
              </a:r>
              <a:r>
                <a:rPr lang="fr-FR" sz="4000" dirty="0">
                  <a:solidFill>
                    <a:schemeClr val="bg1"/>
                  </a:solidFill>
                  <a:latin typeface="Arial" panose="020B0604020202020204" pitchFamily="34" charset="0"/>
                  <a:cs typeface="Arial" panose="020B0604020202020204" pitchFamily="34" charset="0"/>
                </a:rPr>
                <a:t> id. Sed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voluptatem</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sint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occaecat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cupidatat</a:t>
              </a:r>
              <a:r>
                <a:rPr lang="fr-FR" sz="4000" dirty="0">
                  <a:solidFill>
                    <a:schemeClr val="bg1"/>
                  </a:solidFill>
                  <a:latin typeface="Arial" panose="020B0604020202020204" pitchFamily="34" charset="0"/>
                  <a:cs typeface="Arial" panose="020B0604020202020204" pitchFamily="34" charset="0"/>
                </a:rPr>
                <a:t> non </a:t>
              </a:r>
              <a:r>
                <a:rPr lang="fr-FR" sz="4000" dirty="0" err="1">
                  <a:solidFill>
                    <a:schemeClr val="bg1"/>
                  </a:solidFill>
                  <a:latin typeface="Arial" panose="020B0604020202020204" pitchFamily="34" charset="0"/>
                  <a:cs typeface="Arial" panose="020B0604020202020204" pitchFamily="34" charset="0"/>
                </a:rPr>
                <a:t>proident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sunt</a:t>
              </a:r>
              <a:r>
                <a:rPr lang="fr-FR" sz="4000" dirty="0">
                  <a:solidFill>
                    <a:schemeClr val="bg1"/>
                  </a:solidFill>
                  <a:latin typeface="Arial" panose="020B0604020202020204" pitchFamily="34" charset="0"/>
                  <a:cs typeface="Arial" panose="020B0604020202020204" pitchFamily="34" charset="0"/>
                </a:rPr>
                <a:t> in culpa qui officia </a:t>
              </a:r>
              <a:r>
                <a:rPr lang="fr-FR" sz="4000" dirty="0" err="1">
                  <a:solidFill>
                    <a:schemeClr val="bg1"/>
                  </a:solidFill>
                  <a:latin typeface="Arial" panose="020B0604020202020204" pitchFamily="34" charset="0"/>
                  <a:cs typeface="Arial" panose="020B0604020202020204" pitchFamily="34" charset="0"/>
                </a:rPr>
                <a:t>deserunt</a:t>
              </a:r>
              <a:r>
                <a:rPr lang="fr-FR" sz="4000" dirty="0">
                  <a:solidFill>
                    <a:schemeClr val="bg1"/>
                  </a:solidFill>
                  <a:latin typeface="Arial" panose="020B0604020202020204" pitchFamily="34" charset="0"/>
                  <a:cs typeface="Arial" panose="020B0604020202020204" pitchFamily="34" charset="0"/>
                </a:rPr>
                <a:t> mollit </a:t>
              </a:r>
              <a:r>
                <a:rPr lang="fr-FR" sz="4000" dirty="0" err="1">
                  <a:solidFill>
                    <a:schemeClr val="bg1"/>
                  </a:solidFill>
                  <a:latin typeface="Arial" panose="020B0604020202020204" pitchFamily="34" charset="0"/>
                  <a:cs typeface="Arial" panose="020B0604020202020204" pitchFamily="34" charset="0"/>
                </a:rPr>
                <a:t>anim</a:t>
              </a:r>
              <a:r>
                <a:rPr lang="fr-FR" sz="4000" dirty="0">
                  <a:solidFill>
                    <a:schemeClr val="bg1"/>
                  </a:solidFill>
                  <a:latin typeface="Arial" panose="020B0604020202020204" pitchFamily="34" charset="0"/>
                  <a:cs typeface="Arial" panose="020B0604020202020204" pitchFamily="34" charset="0"/>
                </a:rPr>
                <a:t> id est </a:t>
              </a:r>
              <a:r>
                <a:rPr lang="fr-FR" sz="4000" dirty="0" err="1">
                  <a:solidFill>
                    <a:schemeClr val="bg1"/>
                  </a:solidFill>
                  <a:latin typeface="Arial" panose="020B0604020202020204" pitchFamily="34" charset="0"/>
                  <a:cs typeface="Arial" panose="020B0604020202020204" pitchFamily="34" charset="0"/>
                </a:rPr>
                <a:t>laborum</a:t>
              </a:r>
              <a:r>
                <a:rPr lang="fr-FR" sz="4000" dirty="0">
                  <a:solidFill>
                    <a:schemeClr val="bg1"/>
                  </a:solidFill>
                  <a:latin typeface="Arial" panose="020B0604020202020204" pitchFamily="34" charset="0"/>
                  <a:cs typeface="Arial" panose="020B0604020202020204" pitchFamily="34" charset="0"/>
                </a:rPr>
                <a:t>. Sed ut </a:t>
              </a:r>
              <a:r>
                <a:rPr lang="fr-FR" sz="4000" dirty="0" err="1">
                  <a:solidFill>
                    <a:schemeClr val="bg1"/>
                  </a:solidFill>
                  <a:latin typeface="Arial" panose="020B0604020202020204" pitchFamily="34" charset="0"/>
                  <a:cs typeface="Arial" panose="020B0604020202020204" pitchFamily="34" charset="0"/>
                </a:rPr>
                <a:t>perspiciatis</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unde</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omnis</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iste</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natus</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error</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voluptatem</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accusantium</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dolor</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amet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cupidatat</a:t>
              </a:r>
              <a:r>
                <a:rPr lang="fr-FR" sz="4000" dirty="0">
                  <a:solidFill>
                    <a:schemeClr val="bg1"/>
                  </a:solidFill>
                  <a:latin typeface="Arial" panose="020B0604020202020204" pitchFamily="34" charset="0"/>
                  <a:cs typeface="Arial" panose="020B0604020202020204" pitchFamily="34" charset="0"/>
                </a:rPr>
                <a:t> non </a:t>
              </a:r>
              <a:r>
                <a:rPr lang="fr-FR" sz="4000" dirty="0" err="1">
                  <a:solidFill>
                    <a:schemeClr val="bg1"/>
                  </a:solidFill>
                  <a:latin typeface="Arial" panose="020B0604020202020204" pitchFamily="34" charset="0"/>
                  <a:cs typeface="Arial" panose="020B0604020202020204" pitchFamily="34" charset="0"/>
                </a:rPr>
                <a:t>proident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sunt</a:t>
              </a:r>
              <a:r>
                <a:rPr lang="fr-FR" sz="4000" dirty="0">
                  <a:solidFill>
                    <a:schemeClr val="bg1"/>
                  </a:solidFill>
                  <a:latin typeface="Arial" panose="020B0604020202020204" pitchFamily="34" charset="0"/>
                  <a:cs typeface="Arial" panose="020B0604020202020204" pitchFamily="34" charset="0"/>
                </a:rPr>
                <a:t> in culpa qui officia </a:t>
              </a:r>
              <a:r>
                <a:rPr lang="fr-FR" sz="4000" dirty="0" err="1">
                  <a:solidFill>
                    <a:schemeClr val="bg1"/>
                  </a:solidFill>
                  <a:latin typeface="Arial" panose="020B0604020202020204" pitchFamily="34" charset="0"/>
                  <a:cs typeface="Arial" panose="020B0604020202020204" pitchFamily="34" charset="0"/>
                </a:rPr>
                <a:t>deserunt</a:t>
              </a:r>
              <a:r>
                <a:rPr lang="fr-FR" sz="4000" dirty="0">
                  <a:solidFill>
                    <a:schemeClr val="bg1"/>
                  </a:solidFill>
                  <a:latin typeface="Arial" panose="020B0604020202020204" pitchFamily="34" charset="0"/>
                  <a:cs typeface="Arial" panose="020B0604020202020204" pitchFamily="34" charset="0"/>
                </a:rPr>
                <a:t> mollit </a:t>
              </a:r>
              <a:r>
                <a:rPr lang="fr-FR" sz="4000" dirty="0" err="1">
                  <a:solidFill>
                    <a:schemeClr val="bg1"/>
                  </a:solidFill>
                  <a:latin typeface="Arial" panose="020B0604020202020204" pitchFamily="34" charset="0"/>
                  <a:cs typeface="Arial" panose="020B0604020202020204" pitchFamily="34" charset="0"/>
                </a:rPr>
                <a:t>anim</a:t>
              </a:r>
              <a:r>
                <a:rPr lang="fr-FR" sz="4000" dirty="0">
                  <a:solidFill>
                    <a:schemeClr val="bg1"/>
                  </a:solidFill>
                  <a:latin typeface="Arial" panose="020B0604020202020204" pitchFamily="34" charset="0"/>
                  <a:cs typeface="Arial" panose="020B0604020202020204" pitchFamily="34" charset="0"/>
                </a:rPr>
                <a:t> id. Sed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a:p>
              <a:pPr algn="just">
                <a:defRPr/>
              </a:pPr>
              <a:r>
                <a:rPr lang="fr-FR" sz="4000" dirty="0" err="1">
                  <a:solidFill>
                    <a:schemeClr val="bg1"/>
                  </a:solidFill>
                  <a:latin typeface="Arial" panose="020B0604020202020204" pitchFamily="34" charset="0"/>
                  <a:cs typeface="Arial" panose="020B0604020202020204" pitchFamily="34" charset="0"/>
                </a:rPr>
                <a:t>Cupidatat</a:t>
              </a:r>
              <a:r>
                <a:rPr lang="fr-FR" sz="4000" dirty="0">
                  <a:solidFill>
                    <a:schemeClr val="bg1"/>
                  </a:solidFill>
                  <a:latin typeface="Arial" panose="020B0604020202020204" pitchFamily="34" charset="0"/>
                  <a:cs typeface="Arial" panose="020B0604020202020204" pitchFamily="34" charset="0"/>
                </a:rPr>
                <a:t> non </a:t>
              </a:r>
              <a:r>
                <a:rPr lang="fr-FR" sz="4000" dirty="0" err="1">
                  <a:solidFill>
                    <a:schemeClr val="bg1"/>
                  </a:solidFill>
                  <a:latin typeface="Arial" panose="020B0604020202020204" pitchFamily="34" charset="0"/>
                  <a:cs typeface="Arial" panose="020B0604020202020204" pitchFamily="34" charset="0"/>
                </a:rPr>
                <a:t>proident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sunt</a:t>
              </a:r>
              <a:r>
                <a:rPr lang="fr-FR" sz="4000" dirty="0">
                  <a:solidFill>
                    <a:schemeClr val="bg1"/>
                  </a:solidFill>
                  <a:latin typeface="Arial" panose="020B0604020202020204" pitchFamily="34" charset="0"/>
                  <a:cs typeface="Arial" panose="020B0604020202020204" pitchFamily="34" charset="0"/>
                </a:rPr>
                <a:t> in culpa qui officia </a:t>
              </a:r>
              <a:r>
                <a:rPr lang="fr-FR" sz="4000" dirty="0" err="1">
                  <a:solidFill>
                    <a:schemeClr val="bg1"/>
                  </a:solidFill>
                  <a:latin typeface="Arial" panose="020B0604020202020204" pitchFamily="34" charset="0"/>
                  <a:cs typeface="Arial" panose="020B0604020202020204" pitchFamily="34" charset="0"/>
                </a:rPr>
                <a:t>deserunt</a:t>
              </a:r>
              <a:r>
                <a:rPr lang="fr-FR" sz="4000" dirty="0">
                  <a:solidFill>
                    <a:schemeClr val="bg1"/>
                  </a:solidFill>
                  <a:latin typeface="Arial" panose="020B0604020202020204" pitchFamily="34" charset="0"/>
                  <a:cs typeface="Arial" panose="020B0604020202020204" pitchFamily="34" charset="0"/>
                </a:rPr>
                <a:t> mollit </a:t>
              </a:r>
              <a:r>
                <a:rPr lang="fr-FR" sz="4000" dirty="0" err="1">
                  <a:solidFill>
                    <a:schemeClr val="bg1"/>
                  </a:solidFill>
                  <a:latin typeface="Arial" panose="020B0604020202020204" pitchFamily="34" charset="0"/>
                  <a:cs typeface="Arial" panose="020B0604020202020204" pitchFamily="34" charset="0"/>
                </a:rPr>
                <a:t>anim</a:t>
              </a:r>
              <a:r>
                <a:rPr lang="fr-FR" sz="4000" dirty="0">
                  <a:solidFill>
                    <a:schemeClr val="bg1"/>
                  </a:solidFill>
                  <a:latin typeface="Arial" panose="020B0604020202020204" pitchFamily="34" charset="0"/>
                  <a:cs typeface="Arial" panose="020B0604020202020204" pitchFamily="34" charset="0"/>
                </a:rPr>
                <a:t> id. Sed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voluptatem</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sint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occaecat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cupidatat</a:t>
              </a:r>
              <a:r>
                <a:rPr lang="fr-FR" sz="4000" dirty="0">
                  <a:solidFill>
                    <a:schemeClr val="bg1"/>
                  </a:solidFill>
                  <a:latin typeface="Arial" panose="020B0604020202020204" pitchFamily="34" charset="0"/>
                  <a:cs typeface="Arial" panose="020B0604020202020204" pitchFamily="34" charset="0"/>
                </a:rPr>
                <a:t> non </a:t>
              </a:r>
              <a:r>
                <a:rPr lang="fr-FR" sz="4000" dirty="0" err="1">
                  <a:solidFill>
                    <a:schemeClr val="bg1"/>
                  </a:solidFill>
                  <a:latin typeface="Arial" panose="020B0604020202020204" pitchFamily="34" charset="0"/>
                  <a:cs typeface="Arial" panose="020B0604020202020204" pitchFamily="34" charset="0"/>
                </a:rPr>
                <a:t>proident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sunt</a:t>
              </a:r>
              <a:endParaRPr lang="fr-FR" sz="4000" dirty="0">
                <a:solidFill>
                  <a:schemeClr val="bg1"/>
                </a:solidFill>
                <a:latin typeface="Arial" panose="020B0604020202020204" pitchFamily="34" charset="0"/>
                <a:cs typeface="Arial" panose="020B0604020202020204" pitchFamily="34" charset="0"/>
              </a:endParaRPr>
            </a:p>
            <a:p>
              <a:pPr algn="just">
                <a:defRPr/>
              </a:pPr>
              <a:r>
                <a:rPr lang="fr-FR" sz="4000" dirty="0" err="1">
                  <a:solidFill>
                    <a:schemeClr val="bg1"/>
                  </a:solidFill>
                  <a:latin typeface="Arial" panose="020B0604020202020204" pitchFamily="34" charset="0"/>
                  <a:cs typeface="Arial" panose="020B0604020202020204" pitchFamily="34" charset="0"/>
                </a:rPr>
                <a:t>Cupidatat</a:t>
              </a:r>
              <a:r>
                <a:rPr lang="fr-FR" sz="4000" dirty="0">
                  <a:solidFill>
                    <a:schemeClr val="bg1"/>
                  </a:solidFill>
                  <a:latin typeface="Arial" panose="020B0604020202020204" pitchFamily="34" charset="0"/>
                  <a:cs typeface="Arial" panose="020B0604020202020204" pitchFamily="34" charset="0"/>
                </a:rPr>
                <a:t> non </a:t>
              </a:r>
              <a:r>
                <a:rPr lang="fr-FR" sz="4000" dirty="0" err="1">
                  <a:solidFill>
                    <a:schemeClr val="bg1"/>
                  </a:solidFill>
                  <a:latin typeface="Arial" panose="020B0604020202020204" pitchFamily="34" charset="0"/>
                  <a:cs typeface="Arial" panose="020B0604020202020204" pitchFamily="34" charset="0"/>
                </a:rPr>
                <a:t>proident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sunt</a:t>
              </a:r>
              <a:r>
                <a:rPr lang="fr-FR" sz="4000" dirty="0">
                  <a:solidFill>
                    <a:schemeClr val="bg1"/>
                  </a:solidFill>
                  <a:latin typeface="Arial" panose="020B0604020202020204" pitchFamily="34" charset="0"/>
                  <a:cs typeface="Arial" panose="020B0604020202020204" pitchFamily="34" charset="0"/>
                </a:rPr>
                <a:t> in culpa qui officia </a:t>
              </a:r>
              <a:r>
                <a:rPr lang="fr-FR" sz="4000" dirty="0" err="1">
                  <a:solidFill>
                    <a:schemeClr val="bg1"/>
                  </a:solidFill>
                  <a:latin typeface="Arial" panose="020B0604020202020204" pitchFamily="34" charset="0"/>
                  <a:cs typeface="Arial" panose="020B0604020202020204" pitchFamily="34" charset="0"/>
                </a:rPr>
                <a:t>deserunt</a:t>
              </a:r>
              <a:r>
                <a:rPr lang="fr-FR" sz="4000" dirty="0">
                  <a:solidFill>
                    <a:schemeClr val="bg1"/>
                  </a:solidFill>
                  <a:latin typeface="Arial" panose="020B0604020202020204" pitchFamily="34" charset="0"/>
                  <a:cs typeface="Arial" panose="020B0604020202020204" pitchFamily="34" charset="0"/>
                </a:rPr>
                <a:t> mollit </a:t>
              </a:r>
              <a:r>
                <a:rPr lang="fr-FR" sz="4000" dirty="0" err="1">
                  <a:solidFill>
                    <a:schemeClr val="bg1"/>
                  </a:solidFill>
                  <a:latin typeface="Arial" panose="020B0604020202020204" pitchFamily="34" charset="0"/>
                  <a:cs typeface="Arial" panose="020B0604020202020204" pitchFamily="34" charset="0"/>
                </a:rPr>
                <a:t>anim</a:t>
              </a:r>
              <a:r>
                <a:rPr lang="fr-FR" sz="4000" dirty="0">
                  <a:solidFill>
                    <a:schemeClr val="bg1"/>
                  </a:solidFill>
                  <a:latin typeface="Arial" panose="020B0604020202020204" pitchFamily="34" charset="0"/>
                  <a:cs typeface="Arial" panose="020B0604020202020204" pitchFamily="34" charset="0"/>
                </a:rPr>
                <a:t> id. Sed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voluptatem</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sint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occaecat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cupidatat</a:t>
              </a:r>
              <a:r>
                <a:rPr lang="fr-FR" sz="4000" dirty="0">
                  <a:solidFill>
                    <a:schemeClr val="bg1"/>
                  </a:solidFill>
                  <a:latin typeface="Arial" panose="020B0604020202020204" pitchFamily="34" charset="0"/>
                  <a:cs typeface="Arial" panose="020B0604020202020204" pitchFamily="34" charset="0"/>
                </a:rPr>
                <a:t> non </a:t>
              </a:r>
              <a:r>
                <a:rPr lang="fr-FR" sz="4000" dirty="0" err="1">
                  <a:solidFill>
                    <a:schemeClr val="bg1"/>
                  </a:solidFill>
                  <a:latin typeface="Arial" panose="020B0604020202020204" pitchFamily="34" charset="0"/>
                  <a:cs typeface="Arial" panose="020B0604020202020204" pitchFamily="34" charset="0"/>
                </a:rPr>
                <a:t>proident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sunt</a:t>
              </a:r>
              <a:r>
                <a:rPr lang="fr-FR" sz="4000" dirty="0">
                  <a:solidFill>
                    <a:schemeClr val="bg1"/>
                  </a:solidFill>
                  <a:latin typeface="Arial" panose="020B0604020202020204" pitchFamily="34" charset="0"/>
                  <a:cs typeface="Arial" panose="020B0604020202020204" pitchFamily="34" charset="0"/>
                </a:rPr>
                <a:t> in culpa qui officia </a:t>
              </a:r>
              <a:r>
                <a:rPr lang="fr-FR" sz="4000" dirty="0" err="1">
                  <a:solidFill>
                    <a:schemeClr val="bg1"/>
                  </a:solidFill>
                  <a:latin typeface="Arial" panose="020B0604020202020204" pitchFamily="34" charset="0"/>
                  <a:cs typeface="Arial" panose="020B0604020202020204" pitchFamily="34" charset="0"/>
                </a:rPr>
                <a:t>deserunt</a:t>
              </a:r>
              <a:r>
                <a:rPr lang="fr-FR" sz="4000" dirty="0">
                  <a:solidFill>
                    <a:schemeClr val="bg1"/>
                  </a:solidFill>
                  <a:latin typeface="Arial" panose="020B0604020202020204" pitchFamily="34" charset="0"/>
                  <a:cs typeface="Arial" panose="020B0604020202020204" pitchFamily="34" charset="0"/>
                </a:rPr>
                <a:t> mollit </a:t>
              </a:r>
              <a:r>
                <a:rPr lang="fr-FR" sz="4000" dirty="0" err="1">
                  <a:solidFill>
                    <a:schemeClr val="bg1"/>
                  </a:solidFill>
                  <a:latin typeface="Arial" panose="020B0604020202020204" pitchFamily="34" charset="0"/>
                  <a:cs typeface="Arial" panose="020B0604020202020204" pitchFamily="34" charset="0"/>
                </a:rPr>
                <a:t>anim</a:t>
              </a:r>
              <a:r>
                <a:rPr lang="fr-FR" sz="4000" dirty="0">
                  <a:solidFill>
                    <a:schemeClr val="bg1"/>
                  </a:solidFill>
                  <a:latin typeface="Arial" panose="020B0604020202020204" pitchFamily="34" charset="0"/>
                  <a:cs typeface="Arial" panose="020B0604020202020204" pitchFamily="34" charset="0"/>
                </a:rPr>
                <a:t> id est </a:t>
              </a:r>
              <a:r>
                <a:rPr lang="fr-FR" sz="4000" dirty="0" err="1">
                  <a:solidFill>
                    <a:schemeClr val="bg1"/>
                  </a:solidFill>
                  <a:latin typeface="Arial" panose="020B0604020202020204" pitchFamily="34" charset="0"/>
                  <a:cs typeface="Arial" panose="020B0604020202020204" pitchFamily="34" charset="0"/>
                </a:rPr>
                <a:t>laborum</a:t>
              </a:r>
              <a:r>
                <a:rPr lang="fr-FR" sz="4000" dirty="0">
                  <a:solidFill>
                    <a:schemeClr val="bg1"/>
                  </a:solidFill>
                  <a:latin typeface="Arial" panose="020B0604020202020204" pitchFamily="34" charset="0"/>
                  <a:cs typeface="Arial" panose="020B0604020202020204" pitchFamily="34" charset="0"/>
                </a:rPr>
                <a:t>. Sed ut </a:t>
              </a:r>
              <a:r>
                <a:rPr lang="fr-FR" sz="4000" dirty="0" err="1">
                  <a:solidFill>
                    <a:schemeClr val="bg1"/>
                  </a:solidFill>
                  <a:latin typeface="Arial" panose="020B0604020202020204" pitchFamily="34" charset="0"/>
                  <a:cs typeface="Arial" panose="020B0604020202020204" pitchFamily="34" charset="0"/>
                </a:rPr>
                <a:t>perspiciatis</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unde</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omnis</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iste</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natus</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error</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voluptatem</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accusantium</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dolor</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amet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cupidatat</a:t>
              </a:r>
              <a:r>
                <a:rPr lang="fr-FR" sz="4000" dirty="0">
                  <a:solidFill>
                    <a:schemeClr val="bg1"/>
                  </a:solidFill>
                  <a:latin typeface="Arial" panose="020B0604020202020204" pitchFamily="34" charset="0"/>
                  <a:cs typeface="Arial" panose="020B0604020202020204" pitchFamily="34" charset="0"/>
                </a:rPr>
                <a:t> non </a:t>
              </a:r>
              <a:r>
                <a:rPr lang="fr-FR" sz="4000" dirty="0" err="1">
                  <a:solidFill>
                    <a:schemeClr val="bg1"/>
                  </a:solidFill>
                  <a:latin typeface="Arial" panose="020B0604020202020204" pitchFamily="34" charset="0"/>
                  <a:cs typeface="Arial" panose="020B0604020202020204" pitchFamily="34" charset="0"/>
                </a:rPr>
                <a:t>proident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sunt</a:t>
              </a:r>
              <a:r>
                <a:rPr lang="fr-FR" sz="4000" dirty="0">
                  <a:solidFill>
                    <a:schemeClr val="bg1"/>
                  </a:solidFill>
                  <a:latin typeface="Arial" panose="020B0604020202020204" pitchFamily="34" charset="0"/>
                  <a:cs typeface="Arial" panose="020B0604020202020204" pitchFamily="34" charset="0"/>
                </a:rPr>
                <a:t> in culpa qui officia </a:t>
              </a:r>
              <a:r>
                <a:rPr lang="fr-FR" sz="4000" dirty="0" err="1">
                  <a:solidFill>
                    <a:schemeClr val="bg1"/>
                  </a:solidFill>
                  <a:latin typeface="Arial" panose="020B0604020202020204" pitchFamily="34" charset="0"/>
                  <a:cs typeface="Arial" panose="020B0604020202020204" pitchFamily="34" charset="0"/>
                </a:rPr>
                <a:t>deserunt</a:t>
              </a:r>
              <a:r>
                <a:rPr lang="fr-FR" sz="4000" dirty="0">
                  <a:solidFill>
                    <a:schemeClr val="bg1"/>
                  </a:solidFill>
                  <a:latin typeface="Arial" panose="020B0604020202020204" pitchFamily="34" charset="0"/>
                  <a:cs typeface="Arial" panose="020B0604020202020204" pitchFamily="34" charset="0"/>
                </a:rPr>
                <a:t> mollit </a:t>
              </a:r>
              <a:r>
                <a:rPr lang="fr-FR" sz="4000" dirty="0" err="1">
                  <a:solidFill>
                    <a:schemeClr val="bg1"/>
                  </a:solidFill>
                  <a:latin typeface="Arial" panose="020B0604020202020204" pitchFamily="34" charset="0"/>
                  <a:cs typeface="Arial" panose="020B0604020202020204" pitchFamily="34" charset="0"/>
                </a:rPr>
                <a:t>anim</a:t>
              </a:r>
              <a:r>
                <a:rPr lang="fr-FR" sz="4000" dirty="0">
                  <a:solidFill>
                    <a:schemeClr val="bg1"/>
                  </a:solidFill>
                  <a:latin typeface="Arial" panose="020B0604020202020204" pitchFamily="34" charset="0"/>
                  <a:cs typeface="Arial" panose="020B0604020202020204" pitchFamily="34" charset="0"/>
                </a:rPr>
                <a:t> id. Sed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chemeClr val="bg1"/>
                  </a:solidFill>
                  <a:latin typeface="Arial" panose="020B0604020202020204" pitchFamily="34" charset="0"/>
                  <a:cs typeface="Arial" panose="020B0604020202020204" pitchFamily="34" charset="0"/>
                </a:rPr>
                <a:t>Voluptatem</a:t>
              </a:r>
              <a:endParaRPr lang="fr-FR" sz="4000" dirty="0">
                <a:solidFill>
                  <a:schemeClr val="bg1"/>
                </a:solidFill>
                <a:latin typeface="Arial" panose="020B0604020202020204" pitchFamily="34" charset="0"/>
                <a:cs typeface="Arial" panose="020B0604020202020204" pitchFamily="34" charset="0"/>
              </a:endParaRPr>
            </a:p>
            <a:p>
              <a:pPr algn="just">
                <a:defRPr/>
              </a:pPr>
              <a:r>
                <a:rPr lang="fr-FR" sz="4000" dirty="0" err="1">
                  <a:solidFill>
                    <a:schemeClr val="bg1"/>
                  </a:solidFill>
                  <a:latin typeface="Arial" panose="020B0604020202020204" pitchFamily="34" charset="0"/>
                  <a:cs typeface="Arial" panose="020B0604020202020204" pitchFamily="34" charset="0"/>
                </a:rPr>
                <a:t>Cupidatat</a:t>
              </a:r>
              <a:r>
                <a:rPr lang="fr-FR" sz="4000" dirty="0">
                  <a:solidFill>
                    <a:schemeClr val="bg1"/>
                  </a:solidFill>
                  <a:latin typeface="Arial" panose="020B0604020202020204" pitchFamily="34" charset="0"/>
                  <a:cs typeface="Arial" panose="020B0604020202020204" pitchFamily="34" charset="0"/>
                </a:rPr>
                <a:t> non </a:t>
              </a:r>
              <a:r>
                <a:rPr lang="fr-FR" sz="4000" dirty="0" err="1">
                  <a:solidFill>
                    <a:schemeClr val="bg1"/>
                  </a:solidFill>
                  <a:latin typeface="Arial" panose="020B0604020202020204" pitchFamily="34" charset="0"/>
                  <a:cs typeface="Arial" panose="020B0604020202020204" pitchFamily="34" charset="0"/>
                </a:rPr>
                <a:t>proident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sunt</a:t>
              </a:r>
              <a:r>
                <a:rPr lang="fr-FR" sz="4000" dirty="0">
                  <a:solidFill>
                    <a:schemeClr val="bg1"/>
                  </a:solidFill>
                  <a:latin typeface="Arial" panose="020B0604020202020204" pitchFamily="34" charset="0"/>
                  <a:cs typeface="Arial" panose="020B0604020202020204" pitchFamily="34" charset="0"/>
                </a:rPr>
                <a:t> in culpa qui officia </a:t>
              </a:r>
              <a:r>
                <a:rPr lang="fr-FR" sz="4000" dirty="0" err="1">
                  <a:solidFill>
                    <a:schemeClr val="bg1"/>
                  </a:solidFill>
                  <a:latin typeface="Arial" panose="020B0604020202020204" pitchFamily="34" charset="0"/>
                  <a:cs typeface="Arial" panose="020B0604020202020204" pitchFamily="34" charset="0"/>
                </a:rPr>
                <a:t>deserunt</a:t>
              </a:r>
              <a:r>
                <a:rPr lang="fr-FR" sz="4000" dirty="0">
                  <a:solidFill>
                    <a:schemeClr val="bg1"/>
                  </a:solidFill>
                  <a:latin typeface="Arial" panose="020B0604020202020204" pitchFamily="34" charset="0"/>
                  <a:cs typeface="Arial" panose="020B0604020202020204" pitchFamily="34" charset="0"/>
                </a:rPr>
                <a:t> mollit </a:t>
              </a:r>
              <a:r>
                <a:rPr lang="fr-FR" sz="4000" dirty="0" err="1">
                  <a:solidFill>
                    <a:schemeClr val="bg1"/>
                  </a:solidFill>
                  <a:latin typeface="Arial" panose="020B0604020202020204" pitchFamily="34" charset="0"/>
                  <a:cs typeface="Arial" panose="020B0604020202020204" pitchFamily="34" charset="0"/>
                </a:rPr>
                <a:t>anim</a:t>
              </a:r>
              <a:r>
                <a:rPr lang="fr-FR" sz="4000" dirty="0">
                  <a:solidFill>
                    <a:schemeClr val="bg1"/>
                  </a:solidFill>
                  <a:latin typeface="Arial" panose="020B0604020202020204" pitchFamily="34" charset="0"/>
                  <a:cs typeface="Arial" panose="020B0604020202020204" pitchFamily="34" charset="0"/>
                </a:rPr>
                <a:t> id. Sed </a:t>
              </a:r>
              <a:r>
                <a:rPr lang="fr-FR" sz="4000" dirty="0" err="1">
                  <a:solidFill>
                    <a:schemeClr val="bg1"/>
                  </a:solidFill>
                  <a:latin typeface="Arial" panose="020B0604020202020204" pitchFamily="34" charset="0"/>
                  <a:cs typeface="Arial" panose="020B0604020202020204" pitchFamily="34" charset="0"/>
                </a:rPr>
                <a:t>sit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voluptatem</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sint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occaecat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cupidatat</a:t>
              </a:r>
              <a:r>
                <a:rPr lang="fr-FR" sz="4000" dirty="0">
                  <a:solidFill>
                    <a:schemeClr val="bg1"/>
                  </a:solidFill>
                  <a:latin typeface="Arial" panose="020B0604020202020204" pitchFamily="34" charset="0"/>
                  <a:cs typeface="Arial" panose="020B0604020202020204" pitchFamily="34" charset="0"/>
                </a:rPr>
                <a:t> non </a:t>
              </a:r>
              <a:r>
                <a:rPr lang="fr-FR" sz="4000" dirty="0" err="1">
                  <a:solidFill>
                    <a:schemeClr val="bg1"/>
                  </a:solidFill>
                  <a:latin typeface="Arial" panose="020B0604020202020204" pitchFamily="34" charset="0"/>
                  <a:cs typeface="Arial" panose="020B0604020202020204" pitchFamily="34" charset="0"/>
                </a:rPr>
                <a:t>proident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sunt</a:t>
              </a:r>
              <a:endParaRPr lang="fr-FR" sz="4000"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320538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e 15">
            <a:extLst>
              <a:ext uri="{FF2B5EF4-FFF2-40B4-BE49-F238E27FC236}">
                <a16:creationId xmlns:a16="http://schemas.microsoft.com/office/drawing/2014/main" id="{2A579A61-6242-CAD9-2206-BE9FBB11B166}"/>
              </a:ext>
            </a:extLst>
          </p:cNvPr>
          <p:cNvGrpSpPr/>
          <p:nvPr/>
        </p:nvGrpSpPr>
        <p:grpSpPr>
          <a:xfrm>
            <a:off x="5404112" y="480100"/>
            <a:ext cx="19440000" cy="10800000"/>
            <a:chOff x="5404112" y="480100"/>
            <a:chExt cx="19440000" cy="10800000"/>
          </a:xfrm>
        </p:grpSpPr>
        <p:grpSp>
          <p:nvGrpSpPr>
            <p:cNvPr id="42" name="Groupe 41">
              <a:extLst>
                <a:ext uri="{FF2B5EF4-FFF2-40B4-BE49-F238E27FC236}">
                  <a16:creationId xmlns:a16="http://schemas.microsoft.com/office/drawing/2014/main" id="{A42F426E-DF27-6032-5DC7-4A6CB5924670}"/>
                </a:ext>
              </a:extLst>
            </p:cNvPr>
            <p:cNvGrpSpPr/>
            <p:nvPr/>
          </p:nvGrpSpPr>
          <p:grpSpPr>
            <a:xfrm>
              <a:off x="5404112" y="480100"/>
              <a:ext cx="19440000" cy="10800000"/>
              <a:chOff x="10331398" y="6017604"/>
              <a:chExt cx="19440000" cy="10800000"/>
            </a:xfrm>
          </p:grpSpPr>
          <p:sp>
            <p:nvSpPr>
              <p:cNvPr id="19" name="Rectangle 18">
                <a:extLst>
                  <a:ext uri="{FF2B5EF4-FFF2-40B4-BE49-F238E27FC236}">
                    <a16:creationId xmlns:a16="http://schemas.microsoft.com/office/drawing/2014/main" id="{23452F43-B32C-9665-9B5E-7474B127BD6F}"/>
                  </a:ext>
                </a:extLst>
              </p:cNvPr>
              <p:cNvSpPr/>
              <p:nvPr/>
            </p:nvSpPr>
            <p:spPr>
              <a:xfrm>
                <a:off x="10331398" y="6017604"/>
                <a:ext cx="19440000" cy="1080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D21363A3-B598-FD0A-D5F3-CDCA1AB401C8}"/>
                  </a:ext>
                </a:extLst>
              </p:cNvPr>
              <p:cNvSpPr/>
              <p:nvPr/>
            </p:nvSpPr>
            <p:spPr>
              <a:xfrm>
                <a:off x="10331398" y="6017604"/>
                <a:ext cx="19440000" cy="180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31" name="Larme 30">
                <a:extLst>
                  <a:ext uri="{FF2B5EF4-FFF2-40B4-BE49-F238E27FC236}">
                    <a16:creationId xmlns:a16="http://schemas.microsoft.com/office/drawing/2014/main" id="{CACC6F91-F3E3-237E-CC65-3C78BDBF345D}"/>
                  </a:ext>
                </a:extLst>
              </p:cNvPr>
              <p:cNvSpPr/>
              <p:nvPr/>
            </p:nvSpPr>
            <p:spPr>
              <a:xfrm>
                <a:off x="10422256" y="6226632"/>
                <a:ext cx="1440000" cy="1440000"/>
              </a:xfrm>
              <a:prstGeom prst="teardrop">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8800" dirty="0">
                    <a:latin typeface="Arial" panose="020B0604020202020204" pitchFamily="34" charset="0"/>
                    <a:cs typeface="Arial" panose="020B0604020202020204" pitchFamily="34" charset="0"/>
                  </a:rPr>
                  <a:t>X</a:t>
                </a:r>
              </a:p>
            </p:txBody>
          </p:sp>
          <p:sp>
            <p:nvSpPr>
              <p:cNvPr id="32" name="ZoneTexte 80">
                <a:extLst>
                  <a:ext uri="{FF2B5EF4-FFF2-40B4-BE49-F238E27FC236}">
                    <a16:creationId xmlns:a16="http://schemas.microsoft.com/office/drawing/2014/main" id="{37B790DC-06B3-0C1A-5587-35C7D8F8C7E3}"/>
                  </a:ext>
                </a:extLst>
              </p:cNvPr>
              <p:cNvSpPr txBox="1">
                <a:spLocks noChangeArrowheads="1"/>
              </p:cNvSpPr>
              <p:nvPr/>
            </p:nvSpPr>
            <p:spPr bwMode="auto">
              <a:xfrm>
                <a:off x="11996825" y="6392634"/>
                <a:ext cx="17640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6600" dirty="0">
                    <a:solidFill>
                      <a:schemeClr val="bg1"/>
                    </a:solidFill>
                  </a:rPr>
                  <a:t>TITLE</a:t>
                </a:r>
              </a:p>
            </p:txBody>
          </p:sp>
        </p:grpSp>
        <p:sp>
          <p:nvSpPr>
            <p:cNvPr id="11" name="ZoneTexte 103">
              <a:extLst>
                <a:ext uri="{FF2B5EF4-FFF2-40B4-BE49-F238E27FC236}">
                  <a16:creationId xmlns:a16="http://schemas.microsoft.com/office/drawing/2014/main" id="{A72EE1B3-E4AD-5105-9069-61F5CFDFA266}"/>
                </a:ext>
              </a:extLst>
            </p:cNvPr>
            <p:cNvSpPr txBox="1">
              <a:spLocks noChangeArrowheads="1"/>
            </p:cNvSpPr>
            <p:nvPr/>
          </p:nvSpPr>
          <p:spPr bwMode="auto">
            <a:xfrm>
              <a:off x="5404112" y="2280100"/>
              <a:ext cx="19440000" cy="9000000"/>
            </a:xfrm>
            <a:prstGeom prst="rect">
              <a:avLst/>
            </a:prstGeom>
            <a:noFill/>
            <a:ln w="9525">
              <a:noFill/>
              <a:miter lim="800000"/>
              <a:headEnd/>
              <a:tailEnd/>
            </a:ln>
          </p:spPr>
          <p:txBody>
            <a:bodyPr wrap="square" numCol="1" spcCol="360000">
              <a:noAutofit/>
            </a:bodyPr>
            <a:lstStyle/>
            <a:p>
              <a:pPr algn="just">
                <a:defRPr/>
              </a:pP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occaecat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est </a:t>
              </a:r>
              <a:r>
                <a:rPr lang="fr-FR" sz="4000" dirty="0" err="1">
                  <a:latin typeface="Arial" panose="020B0604020202020204" pitchFamily="34" charset="0"/>
                  <a:cs typeface="Arial" panose="020B0604020202020204" pitchFamily="34" charset="0"/>
                </a:rPr>
                <a:t>laborum</a:t>
              </a:r>
              <a:r>
                <a:rPr lang="fr-FR" sz="4000" dirty="0">
                  <a:latin typeface="Arial" panose="020B0604020202020204" pitchFamily="34" charset="0"/>
                  <a:cs typeface="Arial" panose="020B0604020202020204" pitchFamily="34" charset="0"/>
                </a:rPr>
                <a:t>. Sed ut </a:t>
              </a:r>
              <a:r>
                <a:rPr lang="fr-FR" sz="4000" dirty="0" err="1">
                  <a:latin typeface="Arial" panose="020B0604020202020204" pitchFamily="34" charset="0"/>
                  <a:cs typeface="Arial" panose="020B0604020202020204" pitchFamily="34" charset="0"/>
                </a:rPr>
                <a:t>perspiciatis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unde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omnis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iste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natus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error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accusantium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dolor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amet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endParaRPr lang="fr-FR" sz="4000" dirty="0">
                <a:latin typeface="Arial" panose="020B0604020202020204" pitchFamily="34" charset="0"/>
                <a:cs typeface="Arial" panose="020B0604020202020204" pitchFamily="34" charset="0"/>
              </a:endParaRPr>
            </a:p>
            <a:p>
              <a:pPr algn="just">
                <a:defRPr/>
              </a:pP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occaecat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est </a:t>
              </a:r>
              <a:r>
                <a:rPr lang="fr-FR" sz="4000" dirty="0" err="1">
                  <a:latin typeface="Arial" panose="020B0604020202020204" pitchFamily="34" charset="0"/>
                  <a:cs typeface="Arial" panose="020B0604020202020204" pitchFamily="34" charset="0"/>
                </a:rPr>
                <a:t>laborum</a:t>
              </a:r>
              <a:r>
                <a:rPr lang="fr-FR" sz="4000" dirty="0">
                  <a:latin typeface="Arial" panose="020B0604020202020204" pitchFamily="34" charset="0"/>
                  <a:cs typeface="Arial" panose="020B0604020202020204" pitchFamily="34" charset="0"/>
                </a:rPr>
                <a:t>. Sed ut </a:t>
              </a:r>
              <a:r>
                <a:rPr lang="fr-FR" sz="4000" dirty="0" err="1">
                  <a:latin typeface="Arial" panose="020B0604020202020204" pitchFamily="34" charset="0"/>
                  <a:cs typeface="Arial" panose="020B0604020202020204" pitchFamily="34" charset="0"/>
                </a:rPr>
                <a:t>perspiciatis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unde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omnis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iste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natus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error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accusantium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dolor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amet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voluptatemnt</a:t>
              </a:r>
              <a:r>
                <a:rPr lang="fr-FR" sz="4000" dirty="0">
                  <a:latin typeface="Arial" panose="020B0604020202020204" pitchFamily="34" charset="0"/>
                  <a:cs typeface="Arial" panose="020B0604020202020204" pitchFamily="34" charset="0"/>
                </a:rPr>
                <a:t>.</a:t>
              </a:r>
            </a:p>
          </p:txBody>
        </p:sp>
      </p:grpSp>
      <p:grpSp>
        <p:nvGrpSpPr>
          <p:cNvPr id="17" name="Groupe 16">
            <a:extLst>
              <a:ext uri="{FF2B5EF4-FFF2-40B4-BE49-F238E27FC236}">
                <a16:creationId xmlns:a16="http://schemas.microsoft.com/office/drawing/2014/main" id="{F39C77DA-DD38-782A-EB85-F76A63E3068A}"/>
              </a:ext>
            </a:extLst>
          </p:cNvPr>
          <p:cNvGrpSpPr/>
          <p:nvPr/>
        </p:nvGrpSpPr>
        <p:grpSpPr>
          <a:xfrm>
            <a:off x="5404112" y="13585530"/>
            <a:ext cx="19440000" cy="10830060"/>
            <a:chOff x="5404112" y="13585530"/>
            <a:chExt cx="19440000" cy="10830060"/>
          </a:xfrm>
        </p:grpSpPr>
        <p:grpSp>
          <p:nvGrpSpPr>
            <p:cNvPr id="2" name="Groupe 1">
              <a:extLst>
                <a:ext uri="{FF2B5EF4-FFF2-40B4-BE49-F238E27FC236}">
                  <a16:creationId xmlns:a16="http://schemas.microsoft.com/office/drawing/2014/main" id="{7462F43A-359D-E127-43FE-4BAB68C8DC42}"/>
                </a:ext>
              </a:extLst>
            </p:cNvPr>
            <p:cNvGrpSpPr/>
            <p:nvPr/>
          </p:nvGrpSpPr>
          <p:grpSpPr>
            <a:xfrm>
              <a:off x="5404112" y="13585530"/>
              <a:ext cx="19440000" cy="10800000"/>
              <a:chOff x="10331398" y="6017604"/>
              <a:chExt cx="19440000" cy="10800000"/>
            </a:xfrm>
          </p:grpSpPr>
          <p:sp>
            <p:nvSpPr>
              <p:cNvPr id="3" name="Rectangle 2">
                <a:extLst>
                  <a:ext uri="{FF2B5EF4-FFF2-40B4-BE49-F238E27FC236}">
                    <a16:creationId xmlns:a16="http://schemas.microsoft.com/office/drawing/2014/main" id="{09C90EE3-857F-D464-5A96-A7DF7C30EA80}"/>
                  </a:ext>
                </a:extLst>
              </p:cNvPr>
              <p:cNvSpPr/>
              <p:nvPr/>
            </p:nvSpPr>
            <p:spPr>
              <a:xfrm>
                <a:off x="10331398" y="6017604"/>
                <a:ext cx="19440000" cy="1080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91985383-AD36-13A5-A75C-08A01A291B37}"/>
                  </a:ext>
                </a:extLst>
              </p:cNvPr>
              <p:cNvSpPr/>
              <p:nvPr/>
            </p:nvSpPr>
            <p:spPr>
              <a:xfrm>
                <a:off x="10331398" y="6017604"/>
                <a:ext cx="19440000" cy="180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5" name="Larme 4">
                <a:extLst>
                  <a:ext uri="{FF2B5EF4-FFF2-40B4-BE49-F238E27FC236}">
                    <a16:creationId xmlns:a16="http://schemas.microsoft.com/office/drawing/2014/main" id="{D4D15715-CCC8-0D11-BE97-465B6ACB6628}"/>
                  </a:ext>
                </a:extLst>
              </p:cNvPr>
              <p:cNvSpPr/>
              <p:nvPr/>
            </p:nvSpPr>
            <p:spPr>
              <a:xfrm>
                <a:off x="10422256" y="6226632"/>
                <a:ext cx="1440000" cy="1440000"/>
              </a:xfrm>
              <a:prstGeom prst="teardrop">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8800" dirty="0">
                    <a:latin typeface="Arial" panose="020B0604020202020204" pitchFamily="34" charset="0"/>
                    <a:cs typeface="Arial" panose="020B0604020202020204" pitchFamily="34" charset="0"/>
                  </a:rPr>
                  <a:t>X</a:t>
                </a:r>
              </a:p>
            </p:txBody>
          </p:sp>
          <p:sp>
            <p:nvSpPr>
              <p:cNvPr id="6" name="ZoneTexte 80">
                <a:extLst>
                  <a:ext uri="{FF2B5EF4-FFF2-40B4-BE49-F238E27FC236}">
                    <a16:creationId xmlns:a16="http://schemas.microsoft.com/office/drawing/2014/main" id="{BFFBE62B-6C87-B9B0-43A8-567161D11742}"/>
                  </a:ext>
                </a:extLst>
              </p:cNvPr>
              <p:cNvSpPr txBox="1">
                <a:spLocks noChangeArrowheads="1"/>
              </p:cNvSpPr>
              <p:nvPr/>
            </p:nvSpPr>
            <p:spPr bwMode="auto">
              <a:xfrm>
                <a:off x="11996825" y="6392634"/>
                <a:ext cx="17640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6600" dirty="0">
                    <a:solidFill>
                      <a:schemeClr val="bg1"/>
                    </a:solidFill>
                  </a:rPr>
                  <a:t>TITLE</a:t>
                </a:r>
              </a:p>
            </p:txBody>
          </p:sp>
        </p:grpSp>
        <p:sp>
          <p:nvSpPr>
            <p:cNvPr id="13" name="ZoneTexte 103">
              <a:extLst>
                <a:ext uri="{FF2B5EF4-FFF2-40B4-BE49-F238E27FC236}">
                  <a16:creationId xmlns:a16="http://schemas.microsoft.com/office/drawing/2014/main" id="{DF6621F6-B76F-DF58-339B-533DE136ED5D}"/>
                </a:ext>
              </a:extLst>
            </p:cNvPr>
            <p:cNvSpPr txBox="1">
              <a:spLocks noChangeArrowheads="1"/>
            </p:cNvSpPr>
            <p:nvPr/>
          </p:nvSpPr>
          <p:spPr bwMode="auto">
            <a:xfrm>
              <a:off x="5404112" y="15415590"/>
              <a:ext cx="19440000" cy="9000000"/>
            </a:xfrm>
            <a:prstGeom prst="rect">
              <a:avLst/>
            </a:prstGeom>
            <a:noFill/>
            <a:ln w="9525">
              <a:noFill/>
              <a:miter lim="800000"/>
              <a:headEnd/>
              <a:tailEnd/>
            </a:ln>
          </p:spPr>
          <p:txBody>
            <a:bodyPr wrap="square" numCol="1" spcCol="360000">
              <a:noAutofit/>
            </a:bodyPr>
            <a:lstStyle/>
            <a:p>
              <a:pPr algn="just">
                <a:defRPr/>
              </a:pP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Sed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occaecat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est </a:t>
              </a:r>
              <a:r>
                <a:rPr lang="fr-FR" sz="4000" dirty="0" err="1">
                  <a:solidFill>
                    <a:srgbClr val="000000"/>
                  </a:solidFill>
                  <a:latin typeface="Arial" panose="020B0604020202020204" pitchFamily="34" charset="0"/>
                  <a:cs typeface="Arial" panose="020B0604020202020204" pitchFamily="34" charset="0"/>
                </a:rPr>
                <a:t>laborum</a:t>
              </a:r>
              <a:r>
                <a:rPr lang="fr-FR" sz="4000" dirty="0">
                  <a:solidFill>
                    <a:srgbClr val="000000"/>
                  </a:solidFill>
                  <a:latin typeface="Arial" panose="020B0604020202020204" pitchFamily="34" charset="0"/>
                  <a:cs typeface="Arial" panose="020B0604020202020204" pitchFamily="34" charset="0"/>
                </a:rPr>
                <a:t>. Sed ut </a:t>
              </a:r>
              <a:r>
                <a:rPr lang="fr-FR" sz="4000" dirty="0" err="1">
                  <a:solidFill>
                    <a:srgbClr val="000000"/>
                  </a:solidFill>
                  <a:latin typeface="Arial" panose="020B0604020202020204" pitchFamily="34" charset="0"/>
                  <a:cs typeface="Arial" panose="020B0604020202020204" pitchFamily="34" charset="0"/>
                </a:rPr>
                <a:t>perspiciatis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unde</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omnis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iste</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natus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error</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accusantium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dolor</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amet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Sed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endParaRPr lang="fr-FR" sz="4000" dirty="0">
                <a:solidFill>
                  <a:srgbClr val="000000"/>
                </a:solidFill>
                <a:latin typeface="Arial" panose="020B0604020202020204" pitchFamily="34" charset="0"/>
                <a:cs typeface="Arial" panose="020B0604020202020204" pitchFamily="34" charset="0"/>
              </a:endParaRPr>
            </a:p>
            <a:p>
              <a:pPr algn="just">
                <a:defRPr/>
              </a:pP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Sed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occaecat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est </a:t>
              </a:r>
              <a:r>
                <a:rPr lang="fr-FR" sz="4000" dirty="0" err="1">
                  <a:solidFill>
                    <a:srgbClr val="000000"/>
                  </a:solidFill>
                  <a:latin typeface="Arial" panose="020B0604020202020204" pitchFamily="34" charset="0"/>
                  <a:cs typeface="Arial" panose="020B0604020202020204" pitchFamily="34" charset="0"/>
                </a:rPr>
                <a:t>laborum</a:t>
              </a:r>
              <a:r>
                <a:rPr lang="fr-FR" sz="4000" dirty="0">
                  <a:solidFill>
                    <a:srgbClr val="000000"/>
                  </a:solidFill>
                  <a:latin typeface="Arial" panose="020B0604020202020204" pitchFamily="34" charset="0"/>
                  <a:cs typeface="Arial" panose="020B0604020202020204" pitchFamily="34" charset="0"/>
                </a:rPr>
                <a:t>. Sed ut </a:t>
              </a:r>
              <a:r>
                <a:rPr lang="fr-FR" sz="4000" dirty="0" err="1">
                  <a:solidFill>
                    <a:srgbClr val="000000"/>
                  </a:solidFill>
                  <a:latin typeface="Arial" panose="020B0604020202020204" pitchFamily="34" charset="0"/>
                  <a:cs typeface="Arial" panose="020B0604020202020204" pitchFamily="34" charset="0"/>
                </a:rPr>
                <a:t>perspiciatis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unde</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omnis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iste</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natus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error</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accusantium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dolor</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amet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Sed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voluptatemnt</a:t>
              </a:r>
              <a:r>
                <a:rPr lang="fr-FR" sz="4000" dirty="0">
                  <a:solidFill>
                    <a:srgbClr val="000000"/>
                  </a:solidFill>
                  <a:latin typeface="Arial" panose="020B0604020202020204" pitchFamily="34" charset="0"/>
                  <a:cs typeface="Arial" panose="020B0604020202020204" pitchFamily="34" charset="0"/>
                </a:rPr>
                <a:t>.</a:t>
              </a:r>
            </a:p>
          </p:txBody>
        </p:sp>
      </p:grpSp>
      <p:grpSp>
        <p:nvGrpSpPr>
          <p:cNvPr id="18" name="Groupe 17">
            <a:extLst>
              <a:ext uri="{FF2B5EF4-FFF2-40B4-BE49-F238E27FC236}">
                <a16:creationId xmlns:a16="http://schemas.microsoft.com/office/drawing/2014/main" id="{F461ACB5-8DDB-F92B-C1BB-5797DBE6C637}"/>
              </a:ext>
            </a:extLst>
          </p:cNvPr>
          <p:cNvGrpSpPr/>
          <p:nvPr/>
        </p:nvGrpSpPr>
        <p:grpSpPr>
          <a:xfrm>
            <a:off x="5404112" y="26690960"/>
            <a:ext cx="19440000" cy="10800000"/>
            <a:chOff x="5404112" y="26690960"/>
            <a:chExt cx="19440000" cy="10800000"/>
          </a:xfrm>
        </p:grpSpPr>
        <p:grpSp>
          <p:nvGrpSpPr>
            <p:cNvPr id="7" name="Groupe 6">
              <a:extLst>
                <a:ext uri="{FF2B5EF4-FFF2-40B4-BE49-F238E27FC236}">
                  <a16:creationId xmlns:a16="http://schemas.microsoft.com/office/drawing/2014/main" id="{560E471C-572F-EE6F-BC99-7C558FDEAB05}"/>
                </a:ext>
              </a:extLst>
            </p:cNvPr>
            <p:cNvGrpSpPr/>
            <p:nvPr/>
          </p:nvGrpSpPr>
          <p:grpSpPr>
            <a:xfrm>
              <a:off x="5404112" y="26690960"/>
              <a:ext cx="19440000" cy="10800000"/>
              <a:chOff x="10331398" y="6017604"/>
              <a:chExt cx="19440000" cy="10800000"/>
            </a:xfrm>
          </p:grpSpPr>
          <p:sp>
            <p:nvSpPr>
              <p:cNvPr id="8" name="Rectangle 7">
                <a:extLst>
                  <a:ext uri="{FF2B5EF4-FFF2-40B4-BE49-F238E27FC236}">
                    <a16:creationId xmlns:a16="http://schemas.microsoft.com/office/drawing/2014/main" id="{6DEFB05A-97D7-6148-010A-77184F825A19}"/>
                  </a:ext>
                </a:extLst>
              </p:cNvPr>
              <p:cNvSpPr/>
              <p:nvPr/>
            </p:nvSpPr>
            <p:spPr>
              <a:xfrm>
                <a:off x="10331398" y="6017604"/>
                <a:ext cx="19440000" cy="10800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1897C890-B8D0-FC62-C384-1B3089C2A553}"/>
                  </a:ext>
                </a:extLst>
              </p:cNvPr>
              <p:cNvSpPr/>
              <p:nvPr/>
            </p:nvSpPr>
            <p:spPr>
              <a:xfrm>
                <a:off x="10331398" y="6017604"/>
                <a:ext cx="19440000" cy="180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12" name="Larme 11">
                <a:extLst>
                  <a:ext uri="{FF2B5EF4-FFF2-40B4-BE49-F238E27FC236}">
                    <a16:creationId xmlns:a16="http://schemas.microsoft.com/office/drawing/2014/main" id="{D161C279-BA08-94CA-CE05-166BD30FF7AC}"/>
                  </a:ext>
                </a:extLst>
              </p:cNvPr>
              <p:cNvSpPr/>
              <p:nvPr/>
            </p:nvSpPr>
            <p:spPr>
              <a:xfrm>
                <a:off x="10422256" y="6226632"/>
                <a:ext cx="1440000" cy="1440000"/>
              </a:xfrm>
              <a:prstGeom prst="teardrop">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8800" dirty="0">
                    <a:latin typeface="Arial" panose="020B0604020202020204" pitchFamily="34" charset="0"/>
                    <a:cs typeface="Arial" panose="020B0604020202020204" pitchFamily="34" charset="0"/>
                  </a:rPr>
                  <a:t>X</a:t>
                </a:r>
              </a:p>
            </p:txBody>
          </p:sp>
          <p:sp>
            <p:nvSpPr>
              <p:cNvPr id="14" name="ZoneTexte 80">
                <a:extLst>
                  <a:ext uri="{FF2B5EF4-FFF2-40B4-BE49-F238E27FC236}">
                    <a16:creationId xmlns:a16="http://schemas.microsoft.com/office/drawing/2014/main" id="{D20897A4-BC2B-ACCC-0099-7DCFD9AC1DFD}"/>
                  </a:ext>
                </a:extLst>
              </p:cNvPr>
              <p:cNvSpPr txBox="1">
                <a:spLocks noChangeArrowheads="1"/>
              </p:cNvSpPr>
              <p:nvPr/>
            </p:nvSpPr>
            <p:spPr bwMode="auto">
              <a:xfrm>
                <a:off x="11996825" y="6392634"/>
                <a:ext cx="17640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6600" dirty="0">
                    <a:solidFill>
                      <a:schemeClr val="bg1"/>
                    </a:solidFill>
                  </a:rPr>
                  <a:t>TITLE</a:t>
                </a:r>
              </a:p>
            </p:txBody>
          </p:sp>
        </p:grpSp>
        <p:sp>
          <p:nvSpPr>
            <p:cNvPr id="15" name="ZoneTexte 103">
              <a:extLst>
                <a:ext uri="{FF2B5EF4-FFF2-40B4-BE49-F238E27FC236}">
                  <a16:creationId xmlns:a16="http://schemas.microsoft.com/office/drawing/2014/main" id="{BD154C34-1029-CCF1-299B-88AD826BF0DC}"/>
                </a:ext>
              </a:extLst>
            </p:cNvPr>
            <p:cNvSpPr txBox="1">
              <a:spLocks noChangeArrowheads="1"/>
            </p:cNvSpPr>
            <p:nvPr/>
          </p:nvSpPr>
          <p:spPr bwMode="auto">
            <a:xfrm>
              <a:off x="5404112" y="28490587"/>
              <a:ext cx="19440000" cy="9000000"/>
            </a:xfrm>
            <a:prstGeom prst="rect">
              <a:avLst/>
            </a:prstGeom>
            <a:noFill/>
            <a:ln w="9525">
              <a:noFill/>
              <a:miter lim="800000"/>
              <a:headEnd/>
              <a:tailEnd/>
            </a:ln>
          </p:spPr>
          <p:txBody>
            <a:bodyPr wrap="square" numCol="1" spcCol="360000">
              <a:noAutofit/>
            </a:bodyPr>
            <a:lstStyle/>
            <a:p>
              <a:pPr algn="just">
                <a:defRPr/>
              </a:pPr>
              <a:r>
                <a:rPr lang="fr-FR" sz="4000" dirty="0" err="1">
                  <a:solidFill>
                    <a:srgbClr val="D9D9D9"/>
                  </a:solidFill>
                  <a:latin typeface="Arial" panose="020B0604020202020204" pitchFamily="34" charset="0"/>
                  <a:cs typeface="Arial" panose="020B0604020202020204" pitchFamily="34" charset="0"/>
                </a:rPr>
                <a:t>Cupidatat</a:t>
              </a:r>
              <a:r>
                <a:rPr lang="fr-FR" sz="4000" dirty="0">
                  <a:solidFill>
                    <a:srgbClr val="D9D9D9"/>
                  </a:solidFill>
                  <a:latin typeface="Arial" panose="020B0604020202020204" pitchFamily="34" charset="0"/>
                  <a:cs typeface="Arial" panose="020B0604020202020204" pitchFamily="34" charset="0"/>
                </a:rPr>
                <a:t> non </a:t>
              </a:r>
              <a:r>
                <a:rPr lang="fr-FR" sz="4000" dirty="0" err="1">
                  <a:solidFill>
                    <a:srgbClr val="D9D9D9"/>
                  </a:solidFill>
                  <a:latin typeface="Arial" panose="020B0604020202020204" pitchFamily="34" charset="0"/>
                  <a:cs typeface="Arial" panose="020B0604020202020204" pitchFamily="34" charset="0"/>
                </a:rPr>
                <a:t>proident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sunt</a:t>
              </a:r>
              <a:r>
                <a:rPr lang="fr-FR" sz="4000" dirty="0">
                  <a:solidFill>
                    <a:srgbClr val="D9D9D9"/>
                  </a:solidFill>
                  <a:latin typeface="Arial" panose="020B0604020202020204" pitchFamily="34" charset="0"/>
                  <a:cs typeface="Arial" panose="020B0604020202020204" pitchFamily="34" charset="0"/>
                </a:rPr>
                <a:t> in culpa qui officia </a:t>
              </a:r>
              <a:r>
                <a:rPr lang="fr-FR" sz="4000" dirty="0" err="1">
                  <a:solidFill>
                    <a:srgbClr val="D9D9D9"/>
                  </a:solidFill>
                  <a:latin typeface="Arial" panose="020B0604020202020204" pitchFamily="34" charset="0"/>
                  <a:cs typeface="Arial" panose="020B0604020202020204" pitchFamily="34" charset="0"/>
                </a:rPr>
                <a:t>deserunt</a:t>
              </a:r>
              <a:r>
                <a:rPr lang="fr-FR" sz="4000" dirty="0">
                  <a:solidFill>
                    <a:srgbClr val="D9D9D9"/>
                  </a:solidFill>
                  <a:latin typeface="Arial" panose="020B0604020202020204" pitchFamily="34" charset="0"/>
                  <a:cs typeface="Arial" panose="020B0604020202020204" pitchFamily="34" charset="0"/>
                </a:rPr>
                <a:t> mollit </a:t>
              </a:r>
              <a:r>
                <a:rPr lang="fr-FR" sz="4000" dirty="0" err="1">
                  <a:solidFill>
                    <a:srgbClr val="D9D9D9"/>
                  </a:solidFill>
                  <a:latin typeface="Arial" panose="020B0604020202020204" pitchFamily="34" charset="0"/>
                  <a:cs typeface="Arial" panose="020B0604020202020204" pitchFamily="34" charset="0"/>
                </a:rPr>
                <a:t>anim</a:t>
              </a:r>
              <a:r>
                <a:rPr lang="fr-FR" sz="4000" dirty="0">
                  <a:solidFill>
                    <a:srgbClr val="D9D9D9"/>
                  </a:solidFill>
                  <a:latin typeface="Arial" panose="020B0604020202020204" pitchFamily="34" charset="0"/>
                  <a:cs typeface="Arial" panose="020B0604020202020204" pitchFamily="34" charset="0"/>
                </a:rPr>
                <a:t> id. Sed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voluptatem</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sint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occaecat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cupidatat</a:t>
              </a:r>
              <a:r>
                <a:rPr lang="fr-FR" sz="4000" dirty="0">
                  <a:solidFill>
                    <a:srgbClr val="D9D9D9"/>
                  </a:solidFill>
                  <a:latin typeface="Arial" panose="020B0604020202020204" pitchFamily="34" charset="0"/>
                  <a:cs typeface="Arial" panose="020B0604020202020204" pitchFamily="34" charset="0"/>
                </a:rPr>
                <a:t> non </a:t>
              </a:r>
              <a:r>
                <a:rPr lang="fr-FR" sz="4000" dirty="0" err="1">
                  <a:solidFill>
                    <a:srgbClr val="D9D9D9"/>
                  </a:solidFill>
                  <a:latin typeface="Arial" panose="020B0604020202020204" pitchFamily="34" charset="0"/>
                  <a:cs typeface="Arial" panose="020B0604020202020204" pitchFamily="34" charset="0"/>
                </a:rPr>
                <a:t>proident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sunt</a:t>
              </a:r>
              <a:r>
                <a:rPr lang="fr-FR" sz="4000" dirty="0">
                  <a:solidFill>
                    <a:srgbClr val="D9D9D9"/>
                  </a:solidFill>
                  <a:latin typeface="Arial" panose="020B0604020202020204" pitchFamily="34" charset="0"/>
                  <a:cs typeface="Arial" panose="020B0604020202020204" pitchFamily="34" charset="0"/>
                </a:rPr>
                <a:t> in culpa qui officia </a:t>
              </a:r>
              <a:r>
                <a:rPr lang="fr-FR" sz="4000" dirty="0" err="1">
                  <a:solidFill>
                    <a:srgbClr val="D9D9D9"/>
                  </a:solidFill>
                  <a:latin typeface="Arial" panose="020B0604020202020204" pitchFamily="34" charset="0"/>
                  <a:cs typeface="Arial" panose="020B0604020202020204" pitchFamily="34" charset="0"/>
                </a:rPr>
                <a:t>deserunt</a:t>
              </a:r>
              <a:r>
                <a:rPr lang="fr-FR" sz="4000" dirty="0">
                  <a:solidFill>
                    <a:srgbClr val="D9D9D9"/>
                  </a:solidFill>
                  <a:latin typeface="Arial" panose="020B0604020202020204" pitchFamily="34" charset="0"/>
                  <a:cs typeface="Arial" panose="020B0604020202020204" pitchFamily="34" charset="0"/>
                </a:rPr>
                <a:t> mollit </a:t>
              </a:r>
              <a:r>
                <a:rPr lang="fr-FR" sz="4000" dirty="0" err="1">
                  <a:solidFill>
                    <a:srgbClr val="D9D9D9"/>
                  </a:solidFill>
                  <a:latin typeface="Arial" panose="020B0604020202020204" pitchFamily="34" charset="0"/>
                  <a:cs typeface="Arial" panose="020B0604020202020204" pitchFamily="34" charset="0"/>
                </a:rPr>
                <a:t>anim</a:t>
              </a:r>
              <a:r>
                <a:rPr lang="fr-FR" sz="4000" dirty="0">
                  <a:solidFill>
                    <a:srgbClr val="D9D9D9"/>
                  </a:solidFill>
                  <a:latin typeface="Arial" panose="020B0604020202020204" pitchFamily="34" charset="0"/>
                  <a:cs typeface="Arial" panose="020B0604020202020204" pitchFamily="34" charset="0"/>
                </a:rPr>
                <a:t> id est </a:t>
              </a:r>
              <a:r>
                <a:rPr lang="fr-FR" sz="4000" dirty="0" err="1">
                  <a:solidFill>
                    <a:srgbClr val="D9D9D9"/>
                  </a:solidFill>
                  <a:latin typeface="Arial" panose="020B0604020202020204" pitchFamily="34" charset="0"/>
                  <a:cs typeface="Arial" panose="020B0604020202020204" pitchFamily="34" charset="0"/>
                </a:rPr>
                <a:t>laborum</a:t>
              </a:r>
              <a:r>
                <a:rPr lang="fr-FR" sz="4000" dirty="0">
                  <a:solidFill>
                    <a:srgbClr val="D9D9D9"/>
                  </a:solidFill>
                  <a:latin typeface="Arial" panose="020B0604020202020204" pitchFamily="34" charset="0"/>
                  <a:cs typeface="Arial" panose="020B0604020202020204" pitchFamily="34" charset="0"/>
                </a:rPr>
                <a:t>. Sed ut </a:t>
              </a:r>
              <a:r>
                <a:rPr lang="fr-FR" sz="4000" dirty="0" err="1">
                  <a:solidFill>
                    <a:srgbClr val="D9D9D9"/>
                  </a:solidFill>
                  <a:latin typeface="Arial" panose="020B0604020202020204" pitchFamily="34" charset="0"/>
                  <a:cs typeface="Arial" panose="020B0604020202020204" pitchFamily="34" charset="0"/>
                </a:rPr>
                <a:t>perspiciatis</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unde</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omnis</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iste</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natus</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error</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voluptatem</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accusantium</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dolor</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amet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cupidatat</a:t>
              </a:r>
              <a:r>
                <a:rPr lang="fr-FR" sz="4000" dirty="0">
                  <a:solidFill>
                    <a:srgbClr val="D9D9D9"/>
                  </a:solidFill>
                  <a:latin typeface="Arial" panose="020B0604020202020204" pitchFamily="34" charset="0"/>
                  <a:cs typeface="Arial" panose="020B0604020202020204" pitchFamily="34" charset="0"/>
                </a:rPr>
                <a:t> non </a:t>
              </a:r>
              <a:r>
                <a:rPr lang="fr-FR" sz="4000" dirty="0" err="1">
                  <a:solidFill>
                    <a:srgbClr val="D9D9D9"/>
                  </a:solidFill>
                  <a:latin typeface="Arial" panose="020B0604020202020204" pitchFamily="34" charset="0"/>
                  <a:cs typeface="Arial" panose="020B0604020202020204" pitchFamily="34" charset="0"/>
                </a:rPr>
                <a:t>proident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sunt</a:t>
              </a:r>
              <a:r>
                <a:rPr lang="fr-FR" sz="4000" dirty="0">
                  <a:solidFill>
                    <a:srgbClr val="D9D9D9"/>
                  </a:solidFill>
                  <a:latin typeface="Arial" panose="020B0604020202020204" pitchFamily="34" charset="0"/>
                  <a:cs typeface="Arial" panose="020B0604020202020204" pitchFamily="34" charset="0"/>
                </a:rPr>
                <a:t> in culpa qui officia </a:t>
              </a:r>
              <a:r>
                <a:rPr lang="fr-FR" sz="4000" dirty="0" err="1">
                  <a:solidFill>
                    <a:srgbClr val="D9D9D9"/>
                  </a:solidFill>
                  <a:latin typeface="Arial" panose="020B0604020202020204" pitchFamily="34" charset="0"/>
                  <a:cs typeface="Arial" panose="020B0604020202020204" pitchFamily="34" charset="0"/>
                </a:rPr>
                <a:t>deserunt</a:t>
              </a:r>
              <a:r>
                <a:rPr lang="fr-FR" sz="4000" dirty="0">
                  <a:solidFill>
                    <a:srgbClr val="D9D9D9"/>
                  </a:solidFill>
                  <a:latin typeface="Arial" panose="020B0604020202020204" pitchFamily="34" charset="0"/>
                  <a:cs typeface="Arial" panose="020B0604020202020204" pitchFamily="34" charset="0"/>
                </a:rPr>
                <a:t> mollit </a:t>
              </a:r>
              <a:r>
                <a:rPr lang="fr-FR" sz="4000" dirty="0" err="1">
                  <a:solidFill>
                    <a:srgbClr val="D9D9D9"/>
                  </a:solidFill>
                  <a:latin typeface="Arial" panose="020B0604020202020204" pitchFamily="34" charset="0"/>
                  <a:cs typeface="Arial" panose="020B0604020202020204" pitchFamily="34" charset="0"/>
                </a:rPr>
                <a:t>anim</a:t>
              </a:r>
              <a:r>
                <a:rPr lang="fr-FR" sz="4000" dirty="0">
                  <a:solidFill>
                    <a:srgbClr val="D9D9D9"/>
                  </a:solidFill>
                  <a:latin typeface="Arial" panose="020B0604020202020204" pitchFamily="34" charset="0"/>
                  <a:cs typeface="Arial" panose="020B0604020202020204" pitchFamily="34" charset="0"/>
                </a:rPr>
                <a:t> id. Sed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voluptatem</a:t>
              </a:r>
              <a:endParaRPr lang="fr-FR" sz="4000" dirty="0">
                <a:solidFill>
                  <a:srgbClr val="D9D9D9"/>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D9D9D9"/>
                  </a:solidFill>
                  <a:latin typeface="Arial" panose="020B0604020202020204" pitchFamily="34" charset="0"/>
                  <a:cs typeface="Arial" panose="020B0604020202020204" pitchFamily="34" charset="0"/>
                </a:rPr>
                <a:t>Voluptatem</a:t>
              </a:r>
              <a:endParaRPr lang="fr-FR" sz="4000" dirty="0">
                <a:solidFill>
                  <a:srgbClr val="D9D9D9"/>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D9D9D9"/>
                  </a:solidFill>
                  <a:latin typeface="Arial" panose="020B0604020202020204" pitchFamily="34" charset="0"/>
                  <a:cs typeface="Arial" panose="020B0604020202020204" pitchFamily="34" charset="0"/>
                </a:rPr>
                <a:t>Voluptatem</a:t>
              </a:r>
              <a:endParaRPr lang="fr-FR" sz="4000" dirty="0">
                <a:solidFill>
                  <a:srgbClr val="D9D9D9"/>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D9D9D9"/>
                  </a:solidFill>
                  <a:latin typeface="Arial" panose="020B0604020202020204" pitchFamily="34" charset="0"/>
                  <a:cs typeface="Arial" panose="020B0604020202020204" pitchFamily="34" charset="0"/>
                </a:rPr>
                <a:t>Voluptatem</a:t>
              </a:r>
              <a:endParaRPr lang="fr-FR" sz="4000" dirty="0">
                <a:solidFill>
                  <a:srgbClr val="D9D9D9"/>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endParaRPr lang="fr-FR" sz="4000" dirty="0">
                <a:solidFill>
                  <a:srgbClr val="D9D9D9"/>
                </a:solidFill>
                <a:latin typeface="Arial" panose="020B0604020202020204" pitchFamily="34" charset="0"/>
                <a:cs typeface="Arial" panose="020B0604020202020204" pitchFamily="34" charset="0"/>
              </a:endParaRPr>
            </a:p>
            <a:p>
              <a:pPr algn="just">
                <a:defRPr/>
              </a:pPr>
              <a:r>
                <a:rPr lang="fr-FR" sz="4000" dirty="0" err="1">
                  <a:solidFill>
                    <a:srgbClr val="D9D9D9"/>
                  </a:solidFill>
                  <a:latin typeface="Arial" panose="020B0604020202020204" pitchFamily="34" charset="0"/>
                  <a:cs typeface="Arial" panose="020B0604020202020204" pitchFamily="34" charset="0"/>
                </a:rPr>
                <a:t>Cupidatat</a:t>
              </a:r>
              <a:r>
                <a:rPr lang="fr-FR" sz="4000" dirty="0">
                  <a:solidFill>
                    <a:srgbClr val="D9D9D9"/>
                  </a:solidFill>
                  <a:latin typeface="Arial" panose="020B0604020202020204" pitchFamily="34" charset="0"/>
                  <a:cs typeface="Arial" panose="020B0604020202020204" pitchFamily="34" charset="0"/>
                </a:rPr>
                <a:t> non </a:t>
              </a:r>
              <a:r>
                <a:rPr lang="fr-FR" sz="4000" dirty="0" err="1">
                  <a:solidFill>
                    <a:srgbClr val="D9D9D9"/>
                  </a:solidFill>
                  <a:latin typeface="Arial" panose="020B0604020202020204" pitchFamily="34" charset="0"/>
                  <a:cs typeface="Arial" panose="020B0604020202020204" pitchFamily="34" charset="0"/>
                </a:rPr>
                <a:t>proident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sunt</a:t>
              </a:r>
              <a:r>
                <a:rPr lang="fr-FR" sz="4000" dirty="0">
                  <a:solidFill>
                    <a:srgbClr val="D9D9D9"/>
                  </a:solidFill>
                  <a:latin typeface="Arial" panose="020B0604020202020204" pitchFamily="34" charset="0"/>
                  <a:cs typeface="Arial" panose="020B0604020202020204" pitchFamily="34" charset="0"/>
                </a:rPr>
                <a:t> in culpa qui officia </a:t>
              </a:r>
              <a:r>
                <a:rPr lang="fr-FR" sz="4000" dirty="0" err="1">
                  <a:solidFill>
                    <a:srgbClr val="D9D9D9"/>
                  </a:solidFill>
                  <a:latin typeface="Arial" panose="020B0604020202020204" pitchFamily="34" charset="0"/>
                  <a:cs typeface="Arial" panose="020B0604020202020204" pitchFamily="34" charset="0"/>
                </a:rPr>
                <a:t>deserunt</a:t>
              </a:r>
              <a:r>
                <a:rPr lang="fr-FR" sz="4000" dirty="0">
                  <a:solidFill>
                    <a:srgbClr val="D9D9D9"/>
                  </a:solidFill>
                  <a:latin typeface="Arial" panose="020B0604020202020204" pitchFamily="34" charset="0"/>
                  <a:cs typeface="Arial" panose="020B0604020202020204" pitchFamily="34" charset="0"/>
                </a:rPr>
                <a:t> mollit </a:t>
              </a:r>
              <a:r>
                <a:rPr lang="fr-FR" sz="4000" dirty="0" err="1">
                  <a:solidFill>
                    <a:srgbClr val="D9D9D9"/>
                  </a:solidFill>
                  <a:latin typeface="Arial" panose="020B0604020202020204" pitchFamily="34" charset="0"/>
                  <a:cs typeface="Arial" panose="020B0604020202020204" pitchFamily="34" charset="0"/>
                </a:rPr>
                <a:t>anim</a:t>
              </a:r>
              <a:r>
                <a:rPr lang="fr-FR" sz="4000" dirty="0">
                  <a:solidFill>
                    <a:srgbClr val="D9D9D9"/>
                  </a:solidFill>
                  <a:latin typeface="Arial" panose="020B0604020202020204" pitchFamily="34" charset="0"/>
                  <a:cs typeface="Arial" panose="020B0604020202020204" pitchFamily="34" charset="0"/>
                </a:rPr>
                <a:t> id. Sed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voluptatem</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sint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occaecat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cupidatat</a:t>
              </a:r>
              <a:r>
                <a:rPr lang="fr-FR" sz="4000" dirty="0">
                  <a:solidFill>
                    <a:srgbClr val="D9D9D9"/>
                  </a:solidFill>
                  <a:latin typeface="Arial" panose="020B0604020202020204" pitchFamily="34" charset="0"/>
                  <a:cs typeface="Arial" panose="020B0604020202020204" pitchFamily="34" charset="0"/>
                </a:rPr>
                <a:t> non </a:t>
              </a:r>
              <a:r>
                <a:rPr lang="fr-FR" sz="4000" dirty="0" err="1">
                  <a:solidFill>
                    <a:srgbClr val="D9D9D9"/>
                  </a:solidFill>
                  <a:latin typeface="Arial" panose="020B0604020202020204" pitchFamily="34" charset="0"/>
                  <a:cs typeface="Arial" panose="020B0604020202020204" pitchFamily="34" charset="0"/>
                </a:rPr>
                <a:t>proident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sunt</a:t>
              </a:r>
              <a:r>
                <a:rPr lang="fr-FR" sz="4000" dirty="0">
                  <a:solidFill>
                    <a:srgbClr val="D9D9D9"/>
                  </a:solidFill>
                  <a:latin typeface="Arial" panose="020B0604020202020204" pitchFamily="34" charset="0"/>
                  <a:cs typeface="Arial" panose="020B0604020202020204" pitchFamily="34" charset="0"/>
                </a:rPr>
                <a:t> in culpa qui officia </a:t>
              </a:r>
              <a:r>
                <a:rPr lang="fr-FR" sz="4000" dirty="0" err="1">
                  <a:solidFill>
                    <a:srgbClr val="D9D9D9"/>
                  </a:solidFill>
                  <a:latin typeface="Arial" panose="020B0604020202020204" pitchFamily="34" charset="0"/>
                  <a:cs typeface="Arial" panose="020B0604020202020204" pitchFamily="34" charset="0"/>
                </a:rPr>
                <a:t>deserunt</a:t>
              </a:r>
              <a:r>
                <a:rPr lang="fr-FR" sz="4000" dirty="0">
                  <a:solidFill>
                    <a:srgbClr val="D9D9D9"/>
                  </a:solidFill>
                  <a:latin typeface="Arial" panose="020B0604020202020204" pitchFamily="34" charset="0"/>
                  <a:cs typeface="Arial" panose="020B0604020202020204" pitchFamily="34" charset="0"/>
                </a:rPr>
                <a:t> mollit </a:t>
              </a:r>
              <a:r>
                <a:rPr lang="fr-FR" sz="4000" dirty="0" err="1">
                  <a:solidFill>
                    <a:srgbClr val="D9D9D9"/>
                  </a:solidFill>
                  <a:latin typeface="Arial" panose="020B0604020202020204" pitchFamily="34" charset="0"/>
                  <a:cs typeface="Arial" panose="020B0604020202020204" pitchFamily="34" charset="0"/>
                </a:rPr>
                <a:t>anim</a:t>
              </a:r>
              <a:r>
                <a:rPr lang="fr-FR" sz="4000" dirty="0">
                  <a:solidFill>
                    <a:srgbClr val="D9D9D9"/>
                  </a:solidFill>
                  <a:latin typeface="Arial" panose="020B0604020202020204" pitchFamily="34" charset="0"/>
                  <a:cs typeface="Arial" panose="020B0604020202020204" pitchFamily="34" charset="0"/>
                </a:rPr>
                <a:t> id est </a:t>
              </a:r>
              <a:r>
                <a:rPr lang="fr-FR" sz="4000" dirty="0" err="1">
                  <a:solidFill>
                    <a:srgbClr val="D9D9D9"/>
                  </a:solidFill>
                  <a:latin typeface="Arial" panose="020B0604020202020204" pitchFamily="34" charset="0"/>
                  <a:cs typeface="Arial" panose="020B0604020202020204" pitchFamily="34" charset="0"/>
                </a:rPr>
                <a:t>laborum</a:t>
              </a:r>
              <a:r>
                <a:rPr lang="fr-FR" sz="4000" dirty="0">
                  <a:solidFill>
                    <a:srgbClr val="D9D9D9"/>
                  </a:solidFill>
                  <a:latin typeface="Arial" panose="020B0604020202020204" pitchFamily="34" charset="0"/>
                  <a:cs typeface="Arial" panose="020B0604020202020204" pitchFamily="34" charset="0"/>
                </a:rPr>
                <a:t>. Sed ut </a:t>
              </a:r>
              <a:r>
                <a:rPr lang="fr-FR" sz="4000" dirty="0" err="1">
                  <a:solidFill>
                    <a:srgbClr val="D9D9D9"/>
                  </a:solidFill>
                  <a:latin typeface="Arial" panose="020B0604020202020204" pitchFamily="34" charset="0"/>
                  <a:cs typeface="Arial" panose="020B0604020202020204" pitchFamily="34" charset="0"/>
                </a:rPr>
                <a:t>perspiciatis</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unde</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omnis</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iste</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natus</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error</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voluptatem</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accusantium</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dolor</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amet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cupidatat</a:t>
              </a:r>
              <a:r>
                <a:rPr lang="fr-FR" sz="4000" dirty="0">
                  <a:solidFill>
                    <a:srgbClr val="D9D9D9"/>
                  </a:solidFill>
                  <a:latin typeface="Arial" panose="020B0604020202020204" pitchFamily="34" charset="0"/>
                  <a:cs typeface="Arial" panose="020B0604020202020204" pitchFamily="34" charset="0"/>
                </a:rPr>
                <a:t> non </a:t>
              </a:r>
              <a:r>
                <a:rPr lang="fr-FR" sz="4000" dirty="0" err="1">
                  <a:solidFill>
                    <a:srgbClr val="D9D9D9"/>
                  </a:solidFill>
                  <a:latin typeface="Arial" panose="020B0604020202020204" pitchFamily="34" charset="0"/>
                  <a:cs typeface="Arial" panose="020B0604020202020204" pitchFamily="34" charset="0"/>
                </a:rPr>
                <a:t>proident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sunt</a:t>
              </a:r>
              <a:r>
                <a:rPr lang="fr-FR" sz="4000" dirty="0">
                  <a:solidFill>
                    <a:srgbClr val="D9D9D9"/>
                  </a:solidFill>
                  <a:latin typeface="Arial" panose="020B0604020202020204" pitchFamily="34" charset="0"/>
                  <a:cs typeface="Arial" panose="020B0604020202020204" pitchFamily="34" charset="0"/>
                </a:rPr>
                <a:t> in culpa qui officia </a:t>
              </a:r>
              <a:r>
                <a:rPr lang="fr-FR" sz="4000" dirty="0" err="1">
                  <a:solidFill>
                    <a:srgbClr val="D9D9D9"/>
                  </a:solidFill>
                  <a:latin typeface="Arial" panose="020B0604020202020204" pitchFamily="34" charset="0"/>
                  <a:cs typeface="Arial" panose="020B0604020202020204" pitchFamily="34" charset="0"/>
                </a:rPr>
                <a:t>deserunt</a:t>
              </a:r>
              <a:r>
                <a:rPr lang="fr-FR" sz="4000" dirty="0">
                  <a:solidFill>
                    <a:srgbClr val="D9D9D9"/>
                  </a:solidFill>
                  <a:latin typeface="Arial" panose="020B0604020202020204" pitchFamily="34" charset="0"/>
                  <a:cs typeface="Arial" panose="020B0604020202020204" pitchFamily="34" charset="0"/>
                </a:rPr>
                <a:t> mollit </a:t>
              </a:r>
              <a:r>
                <a:rPr lang="fr-FR" sz="4000" dirty="0" err="1">
                  <a:solidFill>
                    <a:srgbClr val="D9D9D9"/>
                  </a:solidFill>
                  <a:latin typeface="Arial" panose="020B0604020202020204" pitchFamily="34" charset="0"/>
                  <a:cs typeface="Arial" panose="020B0604020202020204" pitchFamily="34" charset="0"/>
                </a:rPr>
                <a:t>anim</a:t>
              </a:r>
              <a:r>
                <a:rPr lang="fr-FR" sz="4000" dirty="0">
                  <a:solidFill>
                    <a:srgbClr val="D9D9D9"/>
                  </a:solidFill>
                  <a:latin typeface="Arial" panose="020B0604020202020204" pitchFamily="34" charset="0"/>
                  <a:cs typeface="Arial" panose="020B0604020202020204" pitchFamily="34" charset="0"/>
                </a:rPr>
                <a:t> id. Sed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voluptatemnt</a:t>
              </a:r>
              <a:r>
                <a:rPr lang="fr-FR" sz="4000" dirty="0">
                  <a:solidFill>
                    <a:srgbClr val="D9D9D9"/>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2922982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e 19">
            <a:extLst>
              <a:ext uri="{FF2B5EF4-FFF2-40B4-BE49-F238E27FC236}">
                <a16:creationId xmlns:a16="http://schemas.microsoft.com/office/drawing/2014/main" id="{722D1957-FB6F-5DC0-A3F7-85617465C25F}"/>
              </a:ext>
            </a:extLst>
          </p:cNvPr>
          <p:cNvGrpSpPr/>
          <p:nvPr/>
        </p:nvGrpSpPr>
        <p:grpSpPr>
          <a:xfrm>
            <a:off x="5404112" y="480100"/>
            <a:ext cx="19440000" cy="10800000"/>
            <a:chOff x="5404112" y="480100"/>
            <a:chExt cx="19440000" cy="10800000"/>
          </a:xfrm>
        </p:grpSpPr>
        <p:grpSp>
          <p:nvGrpSpPr>
            <p:cNvPr id="42" name="Groupe 41">
              <a:extLst>
                <a:ext uri="{FF2B5EF4-FFF2-40B4-BE49-F238E27FC236}">
                  <a16:creationId xmlns:a16="http://schemas.microsoft.com/office/drawing/2014/main" id="{A42F426E-DF27-6032-5DC7-4A6CB5924670}"/>
                </a:ext>
              </a:extLst>
            </p:cNvPr>
            <p:cNvGrpSpPr/>
            <p:nvPr/>
          </p:nvGrpSpPr>
          <p:grpSpPr>
            <a:xfrm>
              <a:off x="5404112" y="480100"/>
              <a:ext cx="19440000" cy="10800000"/>
              <a:chOff x="10331398" y="6017604"/>
              <a:chExt cx="19440000" cy="10800000"/>
            </a:xfrm>
          </p:grpSpPr>
          <p:sp>
            <p:nvSpPr>
              <p:cNvPr id="19" name="Rectangle 18">
                <a:extLst>
                  <a:ext uri="{FF2B5EF4-FFF2-40B4-BE49-F238E27FC236}">
                    <a16:creationId xmlns:a16="http://schemas.microsoft.com/office/drawing/2014/main" id="{23452F43-B32C-9665-9B5E-7474B127BD6F}"/>
                  </a:ext>
                </a:extLst>
              </p:cNvPr>
              <p:cNvSpPr/>
              <p:nvPr/>
            </p:nvSpPr>
            <p:spPr>
              <a:xfrm>
                <a:off x="10331398" y="6017604"/>
                <a:ext cx="19440000" cy="1080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D21363A3-B598-FD0A-D5F3-CDCA1AB401C8}"/>
                  </a:ext>
                </a:extLst>
              </p:cNvPr>
              <p:cNvSpPr/>
              <p:nvPr/>
            </p:nvSpPr>
            <p:spPr>
              <a:xfrm>
                <a:off x="10331398" y="6017604"/>
                <a:ext cx="19440000" cy="180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31" name="Larme 30">
                <a:extLst>
                  <a:ext uri="{FF2B5EF4-FFF2-40B4-BE49-F238E27FC236}">
                    <a16:creationId xmlns:a16="http://schemas.microsoft.com/office/drawing/2014/main" id="{CACC6F91-F3E3-237E-CC65-3C78BDBF345D}"/>
                  </a:ext>
                </a:extLst>
              </p:cNvPr>
              <p:cNvSpPr/>
              <p:nvPr/>
            </p:nvSpPr>
            <p:spPr>
              <a:xfrm>
                <a:off x="10422256" y="6226632"/>
                <a:ext cx="1440000" cy="1440000"/>
              </a:xfrm>
              <a:prstGeom prst="teardrop">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8800" dirty="0">
                    <a:latin typeface="Arial" panose="020B0604020202020204" pitchFamily="34" charset="0"/>
                    <a:cs typeface="Arial" panose="020B0604020202020204" pitchFamily="34" charset="0"/>
                  </a:rPr>
                  <a:t>X</a:t>
                </a:r>
              </a:p>
            </p:txBody>
          </p:sp>
          <p:sp>
            <p:nvSpPr>
              <p:cNvPr id="32" name="ZoneTexte 80">
                <a:extLst>
                  <a:ext uri="{FF2B5EF4-FFF2-40B4-BE49-F238E27FC236}">
                    <a16:creationId xmlns:a16="http://schemas.microsoft.com/office/drawing/2014/main" id="{37B790DC-06B3-0C1A-5587-35C7D8F8C7E3}"/>
                  </a:ext>
                </a:extLst>
              </p:cNvPr>
              <p:cNvSpPr txBox="1">
                <a:spLocks noChangeArrowheads="1"/>
              </p:cNvSpPr>
              <p:nvPr/>
            </p:nvSpPr>
            <p:spPr bwMode="auto">
              <a:xfrm>
                <a:off x="11996825" y="6392634"/>
                <a:ext cx="17640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6600" dirty="0">
                    <a:solidFill>
                      <a:schemeClr val="bg1"/>
                    </a:solidFill>
                  </a:rPr>
                  <a:t>TITLE</a:t>
                </a:r>
              </a:p>
            </p:txBody>
          </p:sp>
        </p:grpSp>
        <p:sp>
          <p:nvSpPr>
            <p:cNvPr id="11" name="ZoneTexte 103">
              <a:extLst>
                <a:ext uri="{FF2B5EF4-FFF2-40B4-BE49-F238E27FC236}">
                  <a16:creationId xmlns:a16="http://schemas.microsoft.com/office/drawing/2014/main" id="{A72EE1B3-E4AD-5105-9069-61F5CFDFA266}"/>
                </a:ext>
              </a:extLst>
            </p:cNvPr>
            <p:cNvSpPr txBox="1">
              <a:spLocks noChangeArrowheads="1"/>
            </p:cNvSpPr>
            <p:nvPr/>
          </p:nvSpPr>
          <p:spPr bwMode="auto">
            <a:xfrm>
              <a:off x="5404112" y="2280100"/>
              <a:ext cx="9720000" cy="90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occaecat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est </a:t>
              </a:r>
              <a:r>
                <a:rPr lang="fr-FR" sz="4000" dirty="0" err="1">
                  <a:latin typeface="Arial" panose="020B0604020202020204" pitchFamily="34" charset="0"/>
                  <a:cs typeface="Arial" panose="020B0604020202020204" pitchFamily="34" charset="0"/>
                </a:rPr>
                <a:t>laborum</a:t>
              </a:r>
              <a:r>
                <a:rPr lang="fr-FR" sz="4000" dirty="0">
                  <a:latin typeface="Arial" panose="020B0604020202020204" pitchFamily="34" charset="0"/>
                  <a:cs typeface="Arial" panose="020B0604020202020204" pitchFamily="34" charset="0"/>
                </a:rPr>
                <a:t>. Sed ut </a:t>
              </a:r>
              <a:r>
                <a:rPr lang="fr-FR" sz="4000" dirty="0" err="1">
                  <a:latin typeface="Arial" panose="020B0604020202020204" pitchFamily="34" charset="0"/>
                  <a:cs typeface="Arial" panose="020B0604020202020204" pitchFamily="34" charset="0"/>
                </a:rPr>
                <a:t>perspiciatis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unde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omnis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iste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natus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error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accusantium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dolor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amet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p:txBody>
        </p:sp>
        <p:sp>
          <p:nvSpPr>
            <p:cNvPr id="16" name="ZoneTexte 103">
              <a:extLst>
                <a:ext uri="{FF2B5EF4-FFF2-40B4-BE49-F238E27FC236}">
                  <a16:creationId xmlns:a16="http://schemas.microsoft.com/office/drawing/2014/main" id="{D41E041D-5569-537A-D70E-60A3413AC706}"/>
                </a:ext>
              </a:extLst>
            </p:cNvPr>
            <p:cNvSpPr txBox="1">
              <a:spLocks noChangeArrowheads="1"/>
            </p:cNvSpPr>
            <p:nvPr/>
          </p:nvSpPr>
          <p:spPr bwMode="auto">
            <a:xfrm>
              <a:off x="15124112" y="2280100"/>
              <a:ext cx="9720000" cy="90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occaecat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est </a:t>
              </a:r>
              <a:r>
                <a:rPr lang="fr-FR" sz="4000" dirty="0" err="1">
                  <a:latin typeface="Arial" panose="020B0604020202020204" pitchFamily="34" charset="0"/>
                  <a:cs typeface="Arial" panose="020B0604020202020204" pitchFamily="34" charset="0"/>
                </a:rPr>
                <a:t>laborum</a:t>
              </a:r>
              <a:r>
                <a:rPr lang="fr-FR" sz="4000" dirty="0">
                  <a:latin typeface="Arial" panose="020B0604020202020204" pitchFamily="34" charset="0"/>
                  <a:cs typeface="Arial" panose="020B0604020202020204" pitchFamily="34" charset="0"/>
                </a:rPr>
                <a:t>. Sed ut </a:t>
              </a:r>
              <a:r>
                <a:rPr lang="fr-FR" sz="4000" dirty="0" err="1">
                  <a:latin typeface="Arial" panose="020B0604020202020204" pitchFamily="34" charset="0"/>
                  <a:cs typeface="Arial" panose="020B0604020202020204" pitchFamily="34" charset="0"/>
                </a:rPr>
                <a:t>perspiciatis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unde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omnis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iste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natus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error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accusantium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dolor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amet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p:txBody>
        </p:sp>
      </p:grpSp>
      <p:grpSp>
        <p:nvGrpSpPr>
          <p:cNvPr id="21" name="Groupe 20">
            <a:extLst>
              <a:ext uri="{FF2B5EF4-FFF2-40B4-BE49-F238E27FC236}">
                <a16:creationId xmlns:a16="http://schemas.microsoft.com/office/drawing/2014/main" id="{6DD37BCD-7870-368B-41FF-BED15CA0FA4E}"/>
              </a:ext>
            </a:extLst>
          </p:cNvPr>
          <p:cNvGrpSpPr/>
          <p:nvPr/>
        </p:nvGrpSpPr>
        <p:grpSpPr>
          <a:xfrm>
            <a:off x="5402524" y="13585530"/>
            <a:ext cx="19441588" cy="10800000"/>
            <a:chOff x="5402524" y="13585530"/>
            <a:chExt cx="19441588" cy="10800000"/>
          </a:xfrm>
        </p:grpSpPr>
        <p:grpSp>
          <p:nvGrpSpPr>
            <p:cNvPr id="2" name="Groupe 1">
              <a:extLst>
                <a:ext uri="{FF2B5EF4-FFF2-40B4-BE49-F238E27FC236}">
                  <a16:creationId xmlns:a16="http://schemas.microsoft.com/office/drawing/2014/main" id="{7462F43A-359D-E127-43FE-4BAB68C8DC42}"/>
                </a:ext>
              </a:extLst>
            </p:cNvPr>
            <p:cNvGrpSpPr/>
            <p:nvPr/>
          </p:nvGrpSpPr>
          <p:grpSpPr>
            <a:xfrm>
              <a:off x="5404112" y="13585530"/>
              <a:ext cx="19440000" cy="10800000"/>
              <a:chOff x="10331398" y="6017604"/>
              <a:chExt cx="19440000" cy="10800000"/>
            </a:xfrm>
          </p:grpSpPr>
          <p:sp>
            <p:nvSpPr>
              <p:cNvPr id="3" name="Rectangle 2">
                <a:extLst>
                  <a:ext uri="{FF2B5EF4-FFF2-40B4-BE49-F238E27FC236}">
                    <a16:creationId xmlns:a16="http://schemas.microsoft.com/office/drawing/2014/main" id="{09C90EE3-857F-D464-5A96-A7DF7C30EA80}"/>
                  </a:ext>
                </a:extLst>
              </p:cNvPr>
              <p:cNvSpPr/>
              <p:nvPr/>
            </p:nvSpPr>
            <p:spPr>
              <a:xfrm>
                <a:off x="10331398" y="6017604"/>
                <a:ext cx="19440000" cy="1080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91985383-AD36-13A5-A75C-08A01A291B37}"/>
                  </a:ext>
                </a:extLst>
              </p:cNvPr>
              <p:cNvSpPr/>
              <p:nvPr/>
            </p:nvSpPr>
            <p:spPr>
              <a:xfrm>
                <a:off x="10331398" y="6017604"/>
                <a:ext cx="19440000" cy="180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5" name="Larme 4">
                <a:extLst>
                  <a:ext uri="{FF2B5EF4-FFF2-40B4-BE49-F238E27FC236}">
                    <a16:creationId xmlns:a16="http://schemas.microsoft.com/office/drawing/2014/main" id="{D4D15715-CCC8-0D11-BE97-465B6ACB6628}"/>
                  </a:ext>
                </a:extLst>
              </p:cNvPr>
              <p:cNvSpPr/>
              <p:nvPr/>
            </p:nvSpPr>
            <p:spPr>
              <a:xfrm>
                <a:off x="10422256" y="6226632"/>
                <a:ext cx="1440000" cy="1440000"/>
              </a:xfrm>
              <a:prstGeom prst="teardrop">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8800" dirty="0">
                    <a:latin typeface="Arial" panose="020B0604020202020204" pitchFamily="34" charset="0"/>
                    <a:cs typeface="Arial" panose="020B0604020202020204" pitchFamily="34" charset="0"/>
                  </a:rPr>
                  <a:t>X</a:t>
                </a:r>
              </a:p>
            </p:txBody>
          </p:sp>
          <p:sp>
            <p:nvSpPr>
              <p:cNvPr id="6" name="ZoneTexte 80">
                <a:extLst>
                  <a:ext uri="{FF2B5EF4-FFF2-40B4-BE49-F238E27FC236}">
                    <a16:creationId xmlns:a16="http://schemas.microsoft.com/office/drawing/2014/main" id="{BFFBE62B-6C87-B9B0-43A8-567161D11742}"/>
                  </a:ext>
                </a:extLst>
              </p:cNvPr>
              <p:cNvSpPr txBox="1">
                <a:spLocks noChangeArrowheads="1"/>
              </p:cNvSpPr>
              <p:nvPr/>
            </p:nvSpPr>
            <p:spPr bwMode="auto">
              <a:xfrm>
                <a:off x="11996825" y="6392634"/>
                <a:ext cx="17640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6600" dirty="0">
                    <a:solidFill>
                      <a:schemeClr val="bg1"/>
                    </a:solidFill>
                  </a:rPr>
                  <a:t>TITLE</a:t>
                </a:r>
              </a:p>
            </p:txBody>
          </p:sp>
        </p:grpSp>
        <p:sp>
          <p:nvSpPr>
            <p:cNvPr id="13" name="ZoneTexte 103">
              <a:extLst>
                <a:ext uri="{FF2B5EF4-FFF2-40B4-BE49-F238E27FC236}">
                  <a16:creationId xmlns:a16="http://schemas.microsoft.com/office/drawing/2014/main" id="{DF6621F6-B76F-DF58-339B-533DE136ED5D}"/>
                </a:ext>
              </a:extLst>
            </p:cNvPr>
            <p:cNvSpPr txBox="1">
              <a:spLocks noChangeArrowheads="1"/>
            </p:cNvSpPr>
            <p:nvPr/>
          </p:nvSpPr>
          <p:spPr bwMode="auto">
            <a:xfrm>
              <a:off x="5402524" y="15385157"/>
              <a:ext cx="9720000" cy="90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Sed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occaecat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est </a:t>
              </a:r>
              <a:r>
                <a:rPr lang="fr-FR" sz="4000" dirty="0" err="1">
                  <a:solidFill>
                    <a:srgbClr val="000000"/>
                  </a:solidFill>
                  <a:latin typeface="Arial" panose="020B0604020202020204" pitchFamily="34" charset="0"/>
                  <a:cs typeface="Arial" panose="020B0604020202020204" pitchFamily="34" charset="0"/>
                </a:rPr>
                <a:t>laborum</a:t>
              </a:r>
              <a:r>
                <a:rPr lang="fr-FR" sz="4000" dirty="0">
                  <a:solidFill>
                    <a:srgbClr val="000000"/>
                  </a:solidFill>
                  <a:latin typeface="Arial" panose="020B0604020202020204" pitchFamily="34" charset="0"/>
                  <a:cs typeface="Arial" panose="020B0604020202020204" pitchFamily="34" charset="0"/>
                </a:rPr>
                <a:t>. Sed ut </a:t>
              </a:r>
              <a:r>
                <a:rPr lang="fr-FR" sz="4000" dirty="0" err="1">
                  <a:solidFill>
                    <a:srgbClr val="000000"/>
                  </a:solidFill>
                  <a:latin typeface="Arial" panose="020B0604020202020204" pitchFamily="34" charset="0"/>
                  <a:cs typeface="Arial" panose="020B0604020202020204" pitchFamily="34" charset="0"/>
                </a:rPr>
                <a:t>perspiciatis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unde</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omnis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iste</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natus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error</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accusantium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dolor</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amet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Sed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p:txBody>
        </p:sp>
        <p:sp>
          <p:nvSpPr>
            <p:cNvPr id="17" name="ZoneTexte 103">
              <a:extLst>
                <a:ext uri="{FF2B5EF4-FFF2-40B4-BE49-F238E27FC236}">
                  <a16:creationId xmlns:a16="http://schemas.microsoft.com/office/drawing/2014/main" id="{C66BD5DB-C1CB-54E5-6E76-85F46C2CD512}"/>
                </a:ext>
              </a:extLst>
            </p:cNvPr>
            <p:cNvSpPr txBox="1">
              <a:spLocks noChangeArrowheads="1"/>
            </p:cNvSpPr>
            <p:nvPr/>
          </p:nvSpPr>
          <p:spPr bwMode="auto">
            <a:xfrm>
              <a:off x="15122524" y="15384784"/>
              <a:ext cx="9720000" cy="90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Sed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occaecat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est </a:t>
              </a:r>
              <a:r>
                <a:rPr lang="fr-FR" sz="4000" dirty="0" err="1">
                  <a:solidFill>
                    <a:srgbClr val="000000"/>
                  </a:solidFill>
                  <a:latin typeface="Arial" panose="020B0604020202020204" pitchFamily="34" charset="0"/>
                  <a:cs typeface="Arial" panose="020B0604020202020204" pitchFamily="34" charset="0"/>
                </a:rPr>
                <a:t>laborum</a:t>
              </a:r>
              <a:r>
                <a:rPr lang="fr-FR" sz="4000" dirty="0">
                  <a:solidFill>
                    <a:srgbClr val="000000"/>
                  </a:solidFill>
                  <a:latin typeface="Arial" panose="020B0604020202020204" pitchFamily="34" charset="0"/>
                  <a:cs typeface="Arial" panose="020B0604020202020204" pitchFamily="34" charset="0"/>
                </a:rPr>
                <a:t>. Sed ut </a:t>
              </a:r>
              <a:r>
                <a:rPr lang="fr-FR" sz="4000" dirty="0" err="1">
                  <a:solidFill>
                    <a:srgbClr val="000000"/>
                  </a:solidFill>
                  <a:latin typeface="Arial" panose="020B0604020202020204" pitchFamily="34" charset="0"/>
                  <a:cs typeface="Arial" panose="020B0604020202020204" pitchFamily="34" charset="0"/>
                </a:rPr>
                <a:t>perspiciatis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unde</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omnis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iste</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natus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error</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accusantium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dolor</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amet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Sed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p:txBody>
        </p:sp>
      </p:grpSp>
      <p:grpSp>
        <p:nvGrpSpPr>
          <p:cNvPr id="22" name="Groupe 21">
            <a:extLst>
              <a:ext uri="{FF2B5EF4-FFF2-40B4-BE49-F238E27FC236}">
                <a16:creationId xmlns:a16="http://schemas.microsoft.com/office/drawing/2014/main" id="{5F1E4A14-FAC9-45E6-5569-414BCE5B19C2}"/>
              </a:ext>
            </a:extLst>
          </p:cNvPr>
          <p:cNvGrpSpPr/>
          <p:nvPr/>
        </p:nvGrpSpPr>
        <p:grpSpPr>
          <a:xfrm>
            <a:off x="5402524" y="26690960"/>
            <a:ext cx="19441588" cy="10800000"/>
            <a:chOff x="5402524" y="26690960"/>
            <a:chExt cx="19441588" cy="10800000"/>
          </a:xfrm>
        </p:grpSpPr>
        <p:grpSp>
          <p:nvGrpSpPr>
            <p:cNvPr id="7" name="Groupe 6">
              <a:extLst>
                <a:ext uri="{FF2B5EF4-FFF2-40B4-BE49-F238E27FC236}">
                  <a16:creationId xmlns:a16="http://schemas.microsoft.com/office/drawing/2014/main" id="{560E471C-572F-EE6F-BC99-7C558FDEAB05}"/>
                </a:ext>
              </a:extLst>
            </p:cNvPr>
            <p:cNvGrpSpPr/>
            <p:nvPr/>
          </p:nvGrpSpPr>
          <p:grpSpPr>
            <a:xfrm>
              <a:off x="5404112" y="26690960"/>
              <a:ext cx="19440000" cy="10800000"/>
              <a:chOff x="10331398" y="6017604"/>
              <a:chExt cx="19440000" cy="10800000"/>
            </a:xfrm>
          </p:grpSpPr>
          <p:sp>
            <p:nvSpPr>
              <p:cNvPr id="8" name="Rectangle 7">
                <a:extLst>
                  <a:ext uri="{FF2B5EF4-FFF2-40B4-BE49-F238E27FC236}">
                    <a16:creationId xmlns:a16="http://schemas.microsoft.com/office/drawing/2014/main" id="{6DEFB05A-97D7-6148-010A-77184F825A19}"/>
                  </a:ext>
                </a:extLst>
              </p:cNvPr>
              <p:cNvSpPr/>
              <p:nvPr/>
            </p:nvSpPr>
            <p:spPr>
              <a:xfrm>
                <a:off x="10331398" y="6017604"/>
                <a:ext cx="19440000" cy="10800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1897C890-B8D0-FC62-C384-1B3089C2A553}"/>
                  </a:ext>
                </a:extLst>
              </p:cNvPr>
              <p:cNvSpPr/>
              <p:nvPr/>
            </p:nvSpPr>
            <p:spPr>
              <a:xfrm>
                <a:off x="10331398" y="6017604"/>
                <a:ext cx="19440000" cy="180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12" name="Larme 11">
                <a:extLst>
                  <a:ext uri="{FF2B5EF4-FFF2-40B4-BE49-F238E27FC236}">
                    <a16:creationId xmlns:a16="http://schemas.microsoft.com/office/drawing/2014/main" id="{D161C279-BA08-94CA-CE05-166BD30FF7AC}"/>
                  </a:ext>
                </a:extLst>
              </p:cNvPr>
              <p:cNvSpPr/>
              <p:nvPr/>
            </p:nvSpPr>
            <p:spPr>
              <a:xfrm>
                <a:off x="10422256" y="6226632"/>
                <a:ext cx="1440000" cy="1440000"/>
              </a:xfrm>
              <a:prstGeom prst="teardrop">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8800" dirty="0">
                    <a:latin typeface="Arial" panose="020B0604020202020204" pitchFamily="34" charset="0"/>
                    <a:cs typeface="Arial" panose="020B0604020202020204" pitchFamily="34" charset="0"/>
                  </a:rPr>
                  <a:t>X</a:t>
                </a:r>
              </a:p>
            </p:txBody>
          </p:sp>
          <p:sp>
            <p:nvSpPr>
              <p:cNvPr id="14" name="ZoneTexte 80">
                <a:extLst>
                  <a:ext uri="{FF2B5EF4-FFF2-40B4-BE49-F238E27FC236}">
                    <a16:creationId xmlns:a16="http://schemas.microsoft.com/office/drawing/2014/main" id="{D20897A4-BC2B-ACCC-0099-7DCFD9AC1DFD}"/>
                  </a:ext>
                </a:extLst>
              </p:cNvPr>
              <p:cNvSpPr txBox="1">
                <a:spLocks noChangeArrowheads="1"/>
              </p:cNvSpPr>
              <p:nvPr/>
            </p:nvSpPr>
            <p:spPr bwMode="auto">
              <a:xfrm>
                <a:off x="11996825" y="6392634"/>
                <a:ext cx="17640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6600" dirty="0">
                    <a:solidFill>
                      <a:schemeClr val="bg1"/>
                    </a:solidFill>
                  </a:rPr>
                  <a:t>TITLE</a:t>
                </a:r>
              </a:p>
            </p:txBody>
          </p:sp>
        </p:grpSp>
        <p:sp>
          <p:nvSpPr>
            <p:cNvPr id="15" name="ZoneTexte 103">
              <a:extLst>
                <a:ext uri="{FF2B5EF4-FFF2-40B4-BE49-F238E27FC236}">
                  <a16:creationId xmlns:a16="http://schemas.microsoft.com/office/drawing/2014/main" id="{BD154C34-1029-CCF1-299B-88AD826BF0DC}"/>
                </a:ext>
              </a:extLst>
            </p:cNvPr>
            <p:cNvSpPr txBox="1">
              <a:spLocks noChangeArrowheads="1"/>
            </p:cNvSpPr>
            <p:nvPr/>
          </p:nvSpPr>
          <p:spPr bwMode="auto">
            <a:xfrm>
              <a:off x="5402524" y="28489841"/>
              <a:ext cx="9720000" cy="90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fr-FR" sz="4000" dirty="0" err="1">
                  <a:solidFill>
                    <a:srgbClr val="D9D9D9"/>
                  </a:solidFill>
                  <a:latin typeface="Arial" panose="020B0604020202020204" pitchFamily="34" charset="0"/>
                  <a:cs typeface="Arial" panose="020B0604020202020204" pitchFamily="34" charset="0"/>
                </a:rPr>
                <a:t>Cupidatat</a:t>
              </a:r>
              <a:r>
                <a:rPr lang="fr-FR" sz="4000" dirty="0">
                  <a:solidFill>
                    <a:srgbClr val="D9D9D9"/>
                  </a:solidFill>
                  <a:latin typeface="Arial" panose="020B0604020202020204" pitchFamily="34" charset="0"/>
                  <a:cs typeface="Arial" panose="020B0604020202020204" pitchFamily="34" charset="0"/>
                </a:rPr>
                <a:t> non </a:t>
              </a:r>
              <a:r>
                <a:rPr lang="fr-FR" sz="4000" dirty="0" err="1">
                  <a:solidFill>
                    <a:srgbClr val="D9D9D9"/>
                  </a:solidFill>
                  <a:latin typeface="Arial" panose="020B0604020202020204" pitchFamily="34" charset="0"/>
                  <a:cs typeface="Arial" panose="020B0604020202020204" pitchFamily="34" charset="0"/>
                </a:rPr>
                <a:t>proident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sunt</a:t>
              </a:r>
              <a:r>
                <a:rPr lang="fr-FR" sz="4000" dirty="0">
                  <a:solidFill>
                    <a:srgbClr val="D9D9D9"/>
                  </a:solidFill>
                  <a:latin typeface="Arial" panose="020B0604020202020204" pitchFamily="34" charset="0"/>
                  <a:cs typeface="Arial" panose="020B0604020202020204" pitchFamily="34" charset="0"/>
                </a:rPr>
                <a:t> in culpa qui officia </a:t>
              </a:r>
              <a:r>
                <a:rPr lang="fr-FR" sz="4000" dirty="0" err="1">
                  <a:solidFill>
                    <a:srgbClr val="D9D9D9"/>
                  </a:solidFill>
                  <a:latin typeface="Arial" panose="020B0604020202020204" pitchFamily="34" charset="0"/>
                  <a:cs typeface="Arial" panose="020B0604020202020204" pitchFamily="34" charset="0"/>
                </a:rPr>
                <a:t>deserunt</a:t>
              </a:r>
              <a:r>
                <a:rPr lang="fr-FR" sz="4000" dirty="0">
                  <a:solidFill>
                    <a:srgbClr val="D9D9D9"/>
                  </a:solidFill>
                  <a:latin typeface="Arial" panose="020B0604020202020204" pitchFamily="34" charset="0"/>
                  <a:cs typeface="Arial" panose="020B0604020202020204" pitchFamily="34" charset="0"/>
                </a:rPr>
                <a:t> mollit </a:t>
              </a:r>
              <a:r>
                <a:rPr lang="fr-FR" sz="4000" dirty="0" err="1">
                  <a:solidFill>
                    <a:srgbClr val="D9D9D9"/>
                  </a:solidFill>
                  <a:latin typeface="Arial" panose="020B0604020202020204" pitchFamily="34" charset="0"/>
                  <a:cs typeface="Arial" panose="020B0604020202020204" pitchFamily="34" charset="0"/>
                </a:rPr>
                <a:t>anim</a:t>
              </a:r>
              <a:r>
                <a:rPr lang="fr-FR" sz="4000" dirty="0">
                  <a:solidFill>
                    <a:srgbClr val="D9D9D9"/>
                  </a:solidFill>
                  <a:latin typeface="Arial" panose="020B0604020202020204" pitchFamily="34" charset="0"/>
                  <a:cs typeface="Arial" panose="020B0604020202020204" pitchFamily="34" charset="0"/>
                </a:rPr>
                <a:t> id. Sed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voluptatem</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sint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occaecat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cupidatat</a:t>
              </a:r>
              <a:r>
                <a:rPr lang="fr-FR" sz="4000" dirty="0">
                  <a:solidFill>
                    <a:srgbClr val="D9D9D9"/>
                  </a:solidFill>
                  <a:latin typeface="Arial" panose="020B0604020202020204" pitchFamily="34" charset="0"/>
                  <a:cs typeface="Arial" panose="020B0604020202020204" pitchFamily="34" charset="0"/>
                </a:rPr>
                <a:t> non </a:t>
              </a:r>
              <a:r>
                <a:rPr lang="fr-FR" sz="4000" dirty="0" err="1">
                  <a:solidFill>
                    <a:srgbClr val="D9D9D9"/>
                  </a:solidFill>
                  <a:latin typeface="Arial" panose="020B0604020202020204" pitchFamily="34" charset="0"/>
                  <a:cs typeface="Arial" panose="020B0604020202020204" pitchFamily="34" charset="0"/>
                </a:rPr>
                <a:t>proident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sunt</a:t>
              </a:r>
              <a:r>
                <a:rPr lang="fr-FR" sz="4000" dirty="0">
                  <a:solidFill>
                    <a:srgbClr val="D9D9D9"/>
                  </a:solidFill>
                  <a:latin typeface="Arial" panose="020B0604020202020204" pitchFamily="34" charset="0"/>
                  <a:cs typeface="Arial" panose="020B0604020202020204" pitchFamily="34" charset="0"/>
                </a:rPr>
                <a:t> in culpa qui officia </a:t>
              </a:r>
              <a:r>
                <a:rPr lang="fr-FR" sz="4000" dirty="0" err="1">
                  <a:solidFill>
                    <a:srgbClr val="D9D9D9"/>
                  </a:solidFill>
                  <a:latin typeface="Arial" panose="020B0604020202020204" pitchFamily="34" charset="0"/>
                  <a:cs typeface="Arial" panose="020B0604020202020204" pitchFamily="34" charset="0"/>
                </a:rPr>
                <a:t>deserunt</a:t>
              </a:r>
              <a:r>
                <a:rPr lang="fr-FR" sz="4000" dirty="0">
                  <a:solidFill>
                    <a:srgbClr val="D9D9D9"/>
                  </a:solidFill>
                  <a:latin typeface="Arial" panose="020B0604020202020204" pitchFamily="34" charset="0"/>
                  <a:cs typeface="Arial" panose="020B0604020202020204" pitchFamily="34" charset="0"/>
                </a:rPr>
                <a:t> mollit </a:t>
              </a:r>
              <a:r>
                <a:rPr lang="fr-FR" sz="4000" dirty="0" err="1">
                  <a:solidFill>
                    <a:srgbClr val="D9D9D9"/>
                  </a:solidFill>
                  <a:latin typeface="Arial" panose="020B0604020202020204" pitchFamily="34" charset="0"/>
                  <a:cs typeface="Arial" panose="020B0604020202020204" pitchFamily="34" charset="0"/>
                </a:rPr>
                <a:t>anim</a:t>
              </a:r>
              <a:r>
                <a:rPr lang="fr-FR" sz="4000" dirty="0">
                  <a:solidFill>
                    <a:srgbClr val="D9D9D9"/>
                  </a:solidFill>
                  <a:latin typeface="Arial" panose="020B0604020202020204" pitchFamily="34" charset="0"/>
                  <a:cs typeface="Arial" panose="020B0604020202020204" pitchFamily="34" charset="0"/>
                </a:rPr>
                <a:t> id est </a:t>
              </a:r>
              <a:r>
                <a:rPr lang="fr-FR" sz="4000" dirty="0" err="1">
                  <a:solidFill>
                    <a:srgbClr val="D9D9D9"/>
                  </a:solidFill>
                  <a:latin typeface="Arial" panose="020B0604020202020204" pitchFamily="34" charset="0"/>
                  <a:cs typeface="Arial" panose="020B0604020202020204" pitchFamily="34" charset="0"/>
                </a:rPr>
                <a:t>laborum</a:t>
              </a:r>
              <a:r>
                <a:rPr lang="fr-FR" sz="4000" dirty="0">
                  <a:solidFill>
                    <a:srgbClr val="D9D9D9"/>
                  </a:solidFill>
                  <a:latin typeface="Arial" panose="020B0604020202020204" pitchFamily="34" charset="0"/>
                  <a:cs typeface="Arial" panose="020B0604020202020204" pitchFamily="34" charset="0"/>
                </a:rPr>
                <a:t>. Sed ut </a:t>
              </a:r>
              <a:r>
                <a:rPr lang="fr-FR" sz="4000" dirty="0" err="1">
                  <a:solidFill>
                    <a:srgbClr val="D9D9D9"/>
                  </a:solidFill>
                  <a:latin typeface="Arial" panose="020B0604020202020204" pitchFamily="34" charset="0"/>
                  <a:cs typeface="Arial" panose="020B0604020202020204" pitchFamily="34" charset="0"/>
                </a:rPr>
                <a:t>perspiciatis</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unde</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omnis</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iste</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natus</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error</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voluptatem</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accusantium</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dolor</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amet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cupidatat</a:t>
              </a:r>
              <a:r>
                <a:rPr lang="fr-FR" sz="4000" dirty="0">
                  <a:solidFill>
                    <a:srgbClr val="D9D9D9"/>
                  </a:solidFill>
                  <a:latin typeface="Arial" panose="020B0604020202020204" pitchFamily="34" charset="0"/>
                  <a:cs typeface="Arial" panose="020B0604020202020204" pitchFamily="34" charset="0"/>
                </a:rPr>
                <a:t> non </a:t>
              </a:r>
              <a:r>
                <a:rPr lang="fr-FR" sz="4000" dirty="0" err="1">
                  <a:solidFill>
                    <a:srgbClr val="D9D9D9"/>
                  </a:solidFill>
                  <a:latin typeface="Arial" panose="020B0604020202020204" pitchFamily="34" charset="0"/>
                  <a:cs typeface="Arial" panose="020B0604020202020204" pitchFamily="34" charset="0"/>
                </a:rPr>
                <a:t>proident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sunt</a:t>
              </a:r>
              <a:r>
                <a:rPr lang="fr-FR" sz="4000" dirty="0">
                  <a:solidFill>
                    <a:srgbClr val="D9D9D9"/>
                  </a:solidFill>
                  <a:latin typeface="Arial" panose="020B0604020202020204" pitchFamily="34" charset="0"/>
                  <a:cs typeface="Arial" panose="020B0604020202020204" pitchFamily="34" charset="0"/>
                </a:rPr>
                <a:t> in culpa qui officia </a:t>
              </a:r>
              <a:r>
                <a:rPr lang="fr-FR" sz="4000" dirty="0" err="1">
                  <a:solidFill>
                    <a:srgbClr val="D9D9D9"/>
                  </a:solidFill>
                  <a:latin typeface="Arial" panose="020B0604020202020204" pitchFamily="34" charset="0"/>
                  <a:cs typeface="Arial" panose="020B0604020202020204" pitchFamily="34" charset="0"/>
                </a:rPr>
                <a:t>deserunt</a:t>
              </a:r>
              <a:r>
                <a:rPr lang="fr-FR" sz="4000" dirty="0">
                  <a:solidFill>
                    <a:srgbClr val="D9D9D9"/>
                  </a:solidFill>
                  <a:latin typeface="Arial" panose="020B0604020202020204" pitchFamily="34" charset="0"/>
                  <a:cs typeface="Arial" panose="020B0604020202020204" pitchFamily="34" charset="0"/>
                </a:rPr>
                <a:t> mollit </a:t>
              </a:r>
              <a:r>
                <a:rPr lang="fr-FR" sz="4000" dirty="0" err="1">
                  <a:solidFill>
                    <a:srgbClr val="D9D9D9"/>
                  </a:solidFill>
                  <a:latin typeface="Arial" panose="020B0604020202020204" pitchFamily="34" charset="0"/>
                  <a:cs typeface="Arial" panose="020B0604020202020204" pitchFamily="34" charset="0"/>
                </a:rPr>
                <a:t>anim</a:t>
              </a:r>
              <a:r>
                <a:rPr lang="fr-FR" sz="4000" dirty="0">
                  <a:solidFill>
                    <a:srgbClr val="D9D9D9"/>
                  </a:solidFill>
                  <a:latin typeface="Arial" panose="020B0604020202020204" pitchFamily="34" charset="0"/>
                  <a:cs typeface="Arial" panose="020B0604020202020204" pitchFamily="34" charset="0"/>
                </a:rPr>
                <a:t> id. Sed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voluptatem</a:t>
              </a:r>
              <a:endParaRPr lang="fr-FR" sz="4000" dirty="0">
                <a:solidFill>
                  <a:srgbClr val="D9D9D9"/>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D9D9D9"/>
                  </a:solidFill>
                  <a:latin typeface="Arial" panose="020B0604020202020204" pitchFamily="34" charset="0"/>
                  <a:cs typeface="Arial" panose="020B0604020202020204" pitchFamily="34" charset="0"/>
                </a:rPr>
                <a:t>Voluptatem</a:t>
              </a:r>
              <a:endParaRPr lang="fr-FR" sz="4000" dirty="0">
                <a:solidFill>
                  <a:srgbClr val="D9D9D9"/>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D9D9D9"/>
                  </a:solidFill>
                  <a:latin typeface="Arial" panose="020B0604020202020204" pitchFamily="34" charset="0"/>
                  <a:cs typeface="Arial" panose="020B0604020202020204" pitchFamily="34" charset="0"/>
                </a:rPr>
                <a:t>Voluptatem</a:t>
              </a:r>
              <a:endParaRPr lang="fr-FR" sz="4000" dirty="0">
                <a:solidFill>
                  <a:srgbClr val="D9D9D9"/>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D9D9D9"/>
                  </a:solidFill>
                  <a:latin typeface="Arial" panose="020B0604020202020204" pitchFamily="34" charset="0"/>
                  <a:cs typeface="Arial" panose="020B0604020202020204" pitchFamily="34" charset="0"/>
                </a:rPr>
                <a:t>Voluptatem</a:t>
              </a:r>
              <a:endParaRPr lang="fr-FR" sz="4000" dirty="0">
                <a:solidFill>
                  <a:srgbClr val="D9D9D9"/>
                </a:solidFill>
                <a:latin typeface="Arial" panose="020B0604020202020204" pitchFamily="34" charset="0"/>
                <a:cs typeface="Arial" panose="020B0604020202020204" pitchFamily="34" charset="0"/>
              </a:endParaRPr>
            </a:p>
          </p:txBody>
        </p:sp>
        <p:sp>
          <p:nvSpPr>
            <p:cNvPr id="18" name="ZoneTexte 103">
              <a:extLst>
                <a:ext uri="{FF2B5EF4-FFF2-40B4-BE49-F238E27FC236}">
                  <a16:creationId xmlns:a16="http://schemas.microsoft.com/office/drawing/2014/main" id="{C4A165C7-17D7-2073-5FB5-B1F92B6880E8}"/>
                </a:ext>
              </a:extLst>
            </p:cNvPr>
            <p:cNvSpPr txBox="1">
              <a:spLocks noChangeArrowheads="1"/>
            </p:cNvSpPr>
            <p:nvPr/>
          </p:nvSpPr>
          <p:spPr bwMode="auto">
            <a:xfrm>
              <a:off x="15122524" y="28488722"/>
              <a:ext cx="9720000" cy="90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fr-FR" sz="4000" dirty="0" err="1">
                  <a:solidFill>
                    <a:srgbClr val="D9D9D9"/>
                  </a:solidFill>
                  <a:latin typeface="Arial" panose="020B0604020202020204" pitchFamily="34" charset="0"/>
                  <a:cs typeface="Arial" panose="020B0604020202020204" pitchFamily="34" charset="0"/>
                </a:rPr>
                <a:t>Cupidatat</a:t>
              </a:r>
              <a:r>
                <a:rPr lang="fr-FR" sz="4000" dirty="0">
                  <a:solidFill>
                    <a:srgbClr val="D9D9D9"/>
                  </a:solidFill>
                  <a:latin typeface="Arial" panose="020B0604020202020204" pitchFamily="34" charset="0"/>
                  <a:cs typeface="Arial" panose="020B0604020202020204" pitchFamily="34" charset="0"/>
                </a:rPr>
                <a:t> non </a:t>
              </a:r>
              <a:r>
                <a:rPr lang="fr-FR" sz="4000" dirty="0" err="1">
                  <a:solidFill>
                    <a:srgbClr val="D9D9D9"/>
                  </a:solidFill>
                  <a:latin typeface="Arial" panose="020B0604020202020204" pitchFamily="34" charset="0"/>
                  <a:cs typeface="Arial" panose="020B0604020202020204" pitchFamily="34" charset="0"/>
                </a:rPr>
                <a:t>proident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sunt</a:t>
              </a:r>
              <a:r>
                <a:rPr lang="fr-FR" sz="4000" dirty="0">
                  <a:solidFill>
                    <a:srgbClr val="D9D9D9"/>
                  </a:solidFill>
                  <a:latin typeface="Arial" panose="020B0604020202020204" pitchFamily="34" charset="0"/>
                  <a:cs typeface="Arial" panose="020B0604020202020204" pitchFamily="34" charset="0"/>
                </a:rPr>
                <a:t> in culpa qui officia </a:t>
              </a:r>
              <a:r>
                <a:rPr lang="fr-FR" sz="4000" dirty="0" err="1">
                  <a:solidFill>
                    <a:srgbClr val="D9D9D9"/>
                  </a:solidFill>
                  <a:latin typeface="Arial" panose="020B0604020202020204" pitchFamily="34" charset="0"/>
                  <a:cs typeface="Arial" panose="020B0604020202020204" pitchFamily="34" charset="0"/>
                </a:rPr>
                <a:t>deserunt</a:t>
              </a:r>
              <a:r>
                <a:rPr lang="fr-FR" sz="4000" dirty="0">
                  <a:solidFill>
                    <a:srgbClr val="D9D9D9"/>
                  </a:solidFill>
                  <a:latin typeface="Arial" panose="020B0604020202020204" pitchFamily="34" charset="0"/>
                  <a:cs typeface="Arial" panose="020B0604020202020204" pitchFamily="34" charset="0"/>
                </a:rPr>
                <a:t> mollit </a:t>
              </a:r>
              <a:r>
                <a:rPr lang="fr-FR" sz="4000" dirty="0" err="1">
                  <a:solidFill>
                    <a:srgbClr val="D9D9D9"/>
                  </a:solidFill>
                  <a:latin typeface="Arial" panose="020B0604020202020204" pitchFamily="34" charset="0"/>
                  <a:cs typeface="Arial" panose="020B0604020202020204" pitchFamily="34" charset="0"/>
                </a:rPr>
                <a:t>anim</a:t>
              </a:r>
              <a:r>
                <a:rPr lang="fr-FR" sz="4000" dirty="0">
                  <a:solidFill>
                    <a:srgbClr val="D9D9D9"/>
                  </a:solidFill>
                  <a:latin typeface="Arial" panose="020B0604020202020204" pitchFamily="34" charset="0"/>
                  <a:cs typeface="Arial" panose="020B0604020202020204" pitchFamily="34" charset="0"/>
                </a:rPr>
                <a:t> id. Sed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voluptatem</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sint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occaecat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cupidatat</a:t>
              </a:r>
              <a:r>
                <a:rPr lang="fr-FR" sz="4000" dirty="0">
                  <a:solidFill>
                    <a:srgbClr val="D9D9D9"/>
                  </a:solidFill>
                  <a:latin typeface="Arial" panose="020B0604020202020204" pitchFamily="34" charset="0"/>
                  <a:cs typeface="Arial" panose="020B0604020202020204" pitchFamily="34" charset="0"/>
                </a:rPr>
                <a:t> non </a:t>
              </a:r>
              <a:r>
                <a:rPr lang="fr-FR" sz="4000" dirty="0" err="1">
                  <a:solidFill>
                    <a:srgbClr val="D9D9D9"/>
                  </a:solidFill>
                  <a:latin typeface="Arial" panose="020B0604020202020204" pitchFamily="34" charset="0"/>
                  <a:cs typeface="Arial" panose="020B0604020202020204" pitchFamily="34" charset="0"/>
                </a:rPr>
                <a:t>proident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sunt</a:t>
              </a:r>
              <a:r>
                <a:rPr lang="fr-FR" sz="4000" dirty="0">
                  <a:solidFill>
                    <a:srgbClr val="D9D9D9"/>
                  </a:solidFill>
                  <a:latin typeface="Arial" panose="020B0604020202020204" pitchFamily="34" charset="0"/>
                  <a:cs typeface="Arial" panose="020B0604020202020204" pitchFamily="34" charset="0"/>
                </a:rPr>
                <a:t> in culpa qui officia </a:t>
              </a:r>
              <a:r>
                <a:rPr lang="fr-FR" sz="4000" dirty="0" err="1">
                  <a:solidFill>
                    <a:srgbClr val="D9D9D9"/>
                  </a:solidFill>
                  <a:latin typeface="Arial" panose="020B0604020202020204" pitchFamily="34" charset="0"/>
                  <a:cs typeface="Arial" panose="020B0604020202020204" pitchFamily="34" charset="0"/>
                </a:rPr>
                <a:t>deserunt</a:t>
              </a:r>
              <a:r>
                <a:rPr lang="fr-FR" sz="4000" dirty="0">
                  <a:solidFill>
                    <a:srgbClr val="D9D9D9"/>
                  </a:solidFill>
                  <a:latin typeface="Arial" panose="020B0604020202020204" pitchFamily="34" charset="0"/>
                  <a:cs typeface="Arial" panose="020B0604020202020204" pitchFamily="34" charset="0"/>
                </a:rPr>
                <a:t> mollit </a:t>
              </a:r>
              <a:r>
                <a:rPr lang="fr-FR" sz="4000" dirty="0" err="1">
                  <a:solidFill>
                    <a:srgbClr val="D9D9D9"/>
                  </a:solidFill>
                  <a:latin typeface="Arial" panose="020B0604020202020204" pitchFamily="34" charset="0"/>
                  <a:cs typeface="Arial" panose="020B0604020202020204" pitchFamily="34" charset="0"/>
                </a:rPr>
                <a:t>anim</a:t>
              </a:r>
              <a:r>
                <a:rPr lang="fr-FR" sz="4000" dirty="0">
                  <a:solidFill>
                    <a:srgbClr val="D9D9D9"/>
                  </a:solidFill>
                  <a:latin typeface="Arial" panose="020B0604020202020204" pitchFamily="34" charset="0"/>
                  <a:cs typeface="Arial" panose="020B0604020202020204" pitchFamily="34" charset="0"/>
                </a:rPr>
                <a:t> id est </a:t>
              </a:r>
              <a:r>
                <a:rPr lang="fr-FR" sz="4000" dirty="0" err="1">
                  <a:solidFill>
                    <a:srgbClr val="D9D9D9"/>
                  </a:solidFill>
                  <a:latin typeface="Arial" panose="020B0604020202020204" pitchFamily="34" charset="0"/>
                  <a:cs typeface="Arial" panose="020B0604020202020204" pitchFamily="34" charset="0"/>
                </a:rPr>
                <a:t>laborum</a:t>
              </a:r>
              <a:r>
                <a:rPr lang="fr-FR" sz="4000" dirty="0">
                  <a:solidFill>
                    <a:srgbClr val="D9D9D9"/>
                  </a:solidFill>
                  <a:latin typeface="Arial" panose="020B0604020202020204" pitchFamily="34" charset="0"/>
                  <a:cs typeface="Arial" panose="020B0604020202020204" pitchFamily="34" charset="0"/>
                </a:rPr>
                <a:t>. Sed ut </a:t>
              </a:r>
              <a:r>
                <a:rPr lang="fr-FR" sz="4000" dirty="0" err="1">
                  <a:solidFill>
                    <a:srgbClr val="D9D9D9"/>
                  </a:solidFill>
                  <a:latin typeface="Arial" panose="020B0604020202020204" pitchFamily="34" charset="0"/>
                  <a:cs typeface="Arial" panose="020B0604020202020204" pitchFamily="34" charset="0"/>
                </a:rPr>
                <a:t>perspiciatis</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unde</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omnis</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iste</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natus</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error</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voluptatem</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accusantium</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dolor</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amet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cupidatat</a:t>
              </a:r>
              <a:r>
                <a:rPr lang="fr-FR" sz="4000" dirty="0">
                  <a:solidFill>
                    <a:srgbClr val="D9D9D9"/>
                  </a:solidFill>
                  <a:latin typeface="Arial" panose="020B0604020202020204" pitchFamily="34" charset="0"/>
                  <a:cs typeface="Arial" panose="020B0604020202020204" pitchFamily="34" charset="0"/>
                </a:rPr>
                <a:t> non </a:t>
              </a:r>
              <a:r>
                <a:rPr lang="fr-FR" sz="4000" dirty="0" err="1">
                  <a:solidFill>
                    <a:srgbClr val="D9D9D9"/>
                  </a:solidFill>
                  <a:latin typeface="Arial" panose="020B0604020202020204" pitchFamily="34" charset="0"/>
                  <a:cs typeface="Arial" panose="020B0604020202020204" pitchFamily="34" charset="0"/>
                </a:rPr>
                <a:t>proident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sunt</a:t>
              </a:r>
              <a:r>
                <a:rPr lang="fr-FR" sz="4000" dirty="0">
                  <a:solidFill>
                    <a:srgbClr val="D9D9D9"/>
                  </a:solidFill>
                  <a:latin typeface="Arial" panose="020B0604020202020204" pitchFamily="34" charset="0"/>
                  <a:cs typeface="Arial" panose="020B0604020202020204" pitchFamily="34" charset="0"/>
                </a:rPr>
                <a:t> in culpa qui officia </a:t>
              </a:r>
              <a:r>
                <a:rPr lang="fr-FR" sz="4000" dirty="0" err="1">
                  <a:solidFill>
                    <a:srgbClr val="D9D9D9"/>
                  </a:solidFill>
                  <a:latin typeface="Arial" panose="020B0604020202020204" pitchFamily="34" charset="0"/>
                  <a:cs typeface="Arial" panose="020B0604020202020204" pitchFamily="34" charset="0"/>
                </a:rPr>
                <a:t>deserunt</a:t>
              </a:r>
              <a:r>
                <a:rPr lang="fr-FR" sz="4000" dirty="0">
                  <a:solidFill>
                    <a:srgbClr val="D9D9D9"/>
                  </a:solidFill>
                  <a:latin typeface="Arial" panose="020B0604020202020204" pitchFamily="34" charset="0"/>
                  <a:cs typeface="Arial" panose="020B0604020202020204" pitchFamily="34" charset="0"/>
                </a:rPr>
                <a:t> mollit </a:t>
              </a:r>
              <a:r>
                <a:rPr lang="fr-FR" sz="4000" dirty="0" err="1">
                  <a:solidFill>
                    <a:srgbClr val="D9D9D9"/>
                  </a:solidFill>
                  <a:latin typeface="Arial" panose="020B0604020202020204" pitchFamily="34" charset="0"/>
                  <a:cs typeface="Arial" panose="020B0604020202020204" pitchFamily="34" charset="0"/>
                </a:rPr>
                <a:t>anim</a:t>
              </a:r>
              <a:r>
                <a:rPr lang="fr-FR" sz="4000" dirty="0">
                  <a:solidFill>
                    <a:srgbClr val="D9D9D9"/>
                  </a:solidFill>
                  <a:latin typeface="Arial" panose="020B0604020202020204" pitchFamily="34" charset="0"/>
                  <a:cs typeface="Arial" panose="020B0604020202020204" pitchFamily="34" charset="0"/>
                </a:rPr>
                <a:t> id. Sed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voluptatem</a:t>
              </a:r>
              <a:endParaRPr lang="fr-FR" sz="4000" dirty="0">
                <a:solidFill>
                  <a:srgbClr val="D9D9D9"/>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D9D9D9"/>
                  </a:solidFill>
                  <a:latin typeface="Arial" panose="020B0604020202020204" pitchFamily="34" charset="0"/>
                  <a:cs typeface="Arial" panose="020B0604020202020204" pitchFamily="34" charset="0"/>
                </a:rPr>
                <a:t>Voluptatem</a:t>
              </a:r>
              <a:endParaRPr lang="fr-FR" sz="4000" dirty="0">
                <a:solidFill>
                  <a:srgbClr val="D9D9D9"/>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D9D9D9"/>
                  </a:solidFill>
                  <a:latin typeface="Arial" panose="020B0604020202020204" pitchFamily="34" charset="0"/>
                  <a:cs typeface="Arial" panose="020B0604020202020204" pitchFamily="34" charset="0"/>
                </a:rPr>
                <a:t>Voluptatem</a:t>
              </a:r>
              <a:endParaRPr lang="fr-FR" sz="4000" dirty="0">
                <a:solidFill>
                  <a:srgbClr val="D9D9D9"/>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D9D9D9"/>
                  </a:solidFill>
                  <a:latin typeface="Arial" panose="020B0604020202020204" pitchFamily="34" charset="0"/>
                  <a:cs typeface="Arial" panose="020B0604020202020204" pitchFamily="34" charset="0"/>
                </a:rPr>
                <a:t>Voluptatem</a:t>
              </a:r>
              <a:endParaRPr lang="fr-FR" sz="4000" dirty="0">
                <a:solidFill>
                  <a:srgbClr val="D9D9D9"/>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19399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e 15">
            <a:extLst>
              <a:ext uri="{FF2B5EF4-FFF2-40B4-BE49-F238E27FC236}">
                <a16:creationId xmlns:a16="http://schemas.microsoft.com/office/drawing/2014/main" id="{C0AAF801-55E7-F5F3-7E0A-41ACCFF04824}"/>
              </a:ext>
            </a:extLst>
          </p:cNvPr>
          <p:cNvGrpSpPr/>
          <p:nvPr/>
        </p:nvGrpSpPr>
        <p:grpSpPr>
          <a:xfrm>
            <a:off x="527312" y="480100"/>
            <a:ext cx="29160001" cy="10800000"/>
            <a:chOff x="527312" y="480100"/>
            <a:chExt cx="29160001" cy="10800000"/>
          </a:xfrm>
        </p:grpSpPr>
        <p:grpSp>
          <p:nvGrpSpPr>
            <p:cNvPr id="42" name="Groupe 41">
              <a:extLst>
                <a:ext uri="{FF2B5EF4-FFF2-40B4-BE49-F238E27FC236}">
                  <a16:creationId xmlns:a16="http://schemas.microsoft.com/office/drawing/2014/main" id="{A42F426E-DF27-6032-5DC7-4A6CB5924670}"/>
                </a:ext>
              </a:extLst>
            </p:cNvPr>
            <p:cNvGrpSpPr/>
            <p:nvPr/>
          </p:nvGrpSpPr>
          <p:grpSpPr>
            <a:xfrm>
              <a:off x="527312" y="480100"/>
              <a:ext cx="29160000" cy="10800000"/>
              <a:chOff x="10331398" y="6017604"/>
              <a:chExt cx="29160000" cy="10800000"/>
            </a:xfrm>
          </p:grpSpPr>
          <p:sp>
            <p:nvSpPr>
              <p:cNvPr id="19" name="Rectangle 18">
                <a:extLst>
                  <a:ext uri="{FF2B5EF4-FFF2-40B4-BE49-F238E27FC236}">
                    <a16:creationId xmlns:a16="http://schemas.microsoft.com/office/drawing/2014/main" id="{23452F43-B32C-9665-9B5E-7474B127BD6F}"/>
                  </a:ext>
                </a:extLst>
              </p:cNvPr>
              <p:cNvSpPr/>
              <p:nvPr/>
            </p:nvSpPr>
            <p:spPr>
              <a:xfrm>
                <a:off x="10331398" y="6017604"/>
                <a:ext cx="29160000" cy="1080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D21363A3-B598-FD0A-D5F3-CDCA1AB401C8}"/>
                  </a:ext>
                </a:extLst>
              </p:cNvPr>
              <p:cNvSpPr/>
              <p:nvPr/>
            </p:nvSpPr>
            <p:spPr>
              <a:xfrm>
                <a:off x="10331398" y="6017604"/>
                <a:ext cx="29160000" cy="180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31" name="Larme 30">
                <a:extLst>
                  <a:ext uri="{FF2B5EF4-FFF2-40B4-BE49-F238E27FC236}">
                    <a16:creationId xmlns:a16="http://schemas.microsoft.com/office/drawing/2014/main" id="{CACC6F91-F3E3-237E-CC65-3C78BDBF345D}"/>
                  </a:ext>
                </a:extLst>
              </p:cNvPr>
              <p:cNvSpPr/>
              <p:nvPr/>
            </p:nvSpPr>
            <p:spPr>
              <a:xfrm>
                <a:off x="10422256" y="6226632"/>
                <a:ext cx="1440000" cy="1440000"/>
              </a:xfrm>
              <a:prstGeom prst="teardrop">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8800" dirty="0">
                    <a:latin typeface="Arial" panose="020B0604020202020204" pitchFamily="34" charset="0"/>
                    <a:cs typeface="Arial" panose="020B0604020202020204" pitchFamily="34" charset="0"/>
                  </a:rPr>
                  <a:t>X</a:t>
                </a:r>
              </a:p>
            </p:txBody>
          </p:sp>
          <p:sp>
            <p:nvSpPr>
              <p:cNvPr id="32" name="ZoneTexte 80">
                <a:extLst>
                  <a:ext uri="{FF2B5EF4-FFF2-40B4-BE49-F238E27FC236}">
                    <a16:creationId xmlns:a16="http://schemas.microsoft.com/office/drawing/2014/main" id="{37B790DC-06B3-0C1A-5587-35C7D8F8C7E3}"/>
                  </a:ext>
                </a:extLst>
              </p:cNvPr>
              <p:cNvSpPr txBox="1">
                <a:spLocks noChangeArrowheads="1"/>
              </p:cNvSpPr>
              <p:nvPr/>
            </p:nvSpPr>
            <p:spPr bwMode="auto">
              <a:xfrm>
                <a:off x="11996824" y="6392634"/>
                <a:ext cx="27000000"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6600" dirty="0">
                    <a:solidFill>
                      <a:schemeClr val="bg1"/>
                    </a:solidFill>
                  </a:rPr>
                  <a:t>TITLE</a:t>
                </a:r>
              </a:p>
            </p:txBody>
          </p:sp>
        </p:grpSp>
        <p:sp>
          <p:nvSpPr>
            <p:cNvPr id="11" name="ZoneTexte 103">
              <a:extLst>
                <a:ext uri="{FF2B5EF4-FFF2-40B4-BE49-F238E27FC236}">
                  <a16:creationId xmlns:a16="http://schemas.microsoft.com/office/drawing/2014/main" id="{A72EE1B3-E4AD-5105-9069-61F5CFDFA266}"/>
                </a:ext>
              </a:extLst>
            </p:cNvPr>
            <p:cNvSpPr txBox="1">
              <a:spLocks noChangeArrowheads="1"/>
            </p:cNvSpPr>
            <p:nvPr/>
          </p:nvSpPr>
          <p:spPr bwMode="auto">
            <a:xfrm>
              <a:off x="527313" y="2280100"/>
              <a:ext cx="29160000" cy="8999999"/>
            </a:xfrm>
            <a:prstGeom prst="rect">
              <a:avLst/>
            </a:prstGeom>
            <a:noFill/>
            <a:ln w="9525">
              <a:noFill/>
              <a:miter lim="800000"/>
              <a:headEnd/>
              <a:tailEnd/>
            </a:ln>
          </p:spPr>
          <p:txBody>
            <a:bodyPr wrap="square" lIns="180000" tIns="180000" rIns="180000" bIns="180000" numCol="1" spcCol="360000">
              <a:noAutofit/>
            </a:bodyPr>
            <a:lstStyle/>
            <a:p>
              <a:pPr algn="just">
                <a:defRPr/>
              </a:pP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occaecat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est </a:t>
              </a:r>
              <a:r>
                <a:rPr lang="fr-FR" sz="4000" dirty="0" err="1">
                  <a:latin typeface="Arial" panose="020B0604020202020204" pitchFamily="34" charset="0"/>
                  <a:cs typeface="Arial" panose="020B0604020202020204" pitchFamily="34" charset="0"/>
                </a:rPr>
                <a:t>laborum</a:t>
              </a:r>
              <a:r>
                <a:rPr lang="fr-FR" sz="4000" dirty="0">
                  <a:latin typeface="Arial" panose="020B0604020202020204" pitchFamily="34" charset="0"/>
                  <a:cs typeface="Arial" panose="020B0604020202020204" pitchFamily="34" charset="0"/>
                </a:rPr>
                <a:t>. Sed ut </a:t>
              </a:r>
              <a:r>
                <a:rPr lang="fr-FR" sz="4000" dirty="0" err="1">
                  <a:latin typeface="Arial" panose="020B0604020202020204" pitchFamily="34" charset="0"/>
                  <a:cs typeface="Arial" panose="020B0604020202020204" pitchFamily="34" charset="0"/>
                </a:rPr>
                <a:t>perspiciatis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unde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omnis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iste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natus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error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accusantium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dolor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amet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latin typeface="Arial" panose="020B0604020202020204" pitchFamily="34" charset="0"/>
                  <a:cs typeface="Arial" panose="020B0604020202020204" pitchFamily="34" charset="0"/>
                </a:rPr>
                <a:t>Voluptatem</a:t>
              </a:r>
              <a:endParaRPr lang="fr-FR"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endParaRPr lang="fr-FR" sz="4000" dirty="0">
                <a:latin typeface="Arial" panose="020B0604020202020204" pitchFamily="34" charset="0"/>
                <a:cs typeface="Arial" panose="020B0604020202020204" pitchFamily="34" charset="0"/>
              </a:endParaRPr>
            </a:p>
            <a:p>
              <a:pPr algn="just">
                <a:defRPr/>
              </a:pP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occaecat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est </a:t>
              </a:r>
              <a:r>
                <a:rPr lang="fr-FR" sz="4000" dirty="0" err="1">
                  <a:latin typeface="Arial" panose="020B0604020202020204" pitchFamily="34" charset="0"/>
                  <a:cs typeface="Arial" panose="020B0604020202020204" pitchFamily="34" charset="0"/>
                </a:rPr>
                <a:t>laborum</a:t>
              </a:r>
              <a:r>
                <a:rPr lang="fr-FR" sz="4000" dirty="0">
                  <a:latin typeface="Arial" panose="020B0604020202020204" pitchFamily="34" charset="0"/>
                  <a:cs typeface="Arial" panose="020B0604020202020204" pitchFamily="34" charset="0"/>
                </a:rPr>
                <a:t>. Sed ut </a:t>
              </a:r>
              <a:r>
                <a:rPr lang="fr-FR" sz="4000" dirty="0" err="1">
                  <a:latin typeface="Arial" panose="020B0604020202020204" pitchFamily="34" charset="0"/>
                  <a:cs typeface="Arial" panose="020B0604020202020204" pitchFamily="34" charset="0"/>
                </a:rPr>
                <a:t>perspiciatis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unde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omnis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iste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natus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error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accusantium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dolor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amet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voluptatemnt</a:t>
              </a:r>
              <a:r>
                <a:rPr lang="fr-FR" sz="4000" dirty="0">
                  <a:latin typeface="Arial" panose="020B0604020202020204" pitchFamily="34" charset="0"/>
                  <a:cs typeface="Arial" panose="020B0604020202020204" pitchFamily="34" charset="0"/>
                </a:rPr>
                <a:t>.</a:t>
              </a:r>
            </a:p>
            <a:p>
              <a:pPr algn="just">
                <a:defRPr/>
              </a:pPr>
              <a:endParaRPr lang="fr-FR" sz="4000" dirty="0">
                <a:latin typeface="Arial" panose="020B0604020202020204" pitchFamily="34" charset="0"/>
                <a:cs typeface="Arial" panose="020B0604020202020204" pitchFamily="34" charset="0"/>
              </a:endParaRPr>
            </a:p>
            <a:p>
              <a:pPr algn="just">
                <a:defRPr/>
              </a:pP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occaecat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est </a:t>
              </a:r>
              <a:r>
                <a:rPr lang="fr-FR" sz="4000" dirty="0" err="1">
                  <a:latin typeface="Arial" panose="020B0604020202020204" pitchFamily="34" charset="0"/>
                  <a:cs typeface="Arial" panose="020B0604020202020204" pitchFamily="34" charset="0"/>
                </a:rPr>
                <a:t>laborum</a:t>
              </a:r>
              <a:r>
                <a:rPr lang="fr-FR" sz="4000" dirty="0">
                  <a:latin typeface="Arial" panose="020B0604020202020204" pitchFamily="34" charset="0"/>
                  <a:cs typeface="Arial" panose="020B0604020202020204" pitchFamily="34" charset="0"/>
                </a:rPr>
                <a:t>. Sed ut </a:t>
              </a:r>
              <a:r>
                <a:rPr lang="fr-FR" sz="4000" dirty="0" err="1">
                  <a:latin typeface="Arial" panose="020B0604020202020204" pitchFamily="34" charset="0"/>
                  <a:cs typeface="Arial" panose="020B0604020202020204" pitchFamily="34" charset="0"/>
                </a:rPr>
                <a:t>perspiciatis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unde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omnis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iste</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natus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error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accusantium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dolor</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amet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cupidatat</a:t>
              </a:r>
              <a:r>
                <a:rPr lang="fr-FR" sz="4000" dirty="0">
                  <a:latin typeface="Arial" panose="020B0604020202020204" pitchFamily="34" charset="0"/>
                  <a:cs typeface="Arial" panose="020B0604020202020204" pitchFamily="34" charset="0"/>
                </a:rPr>
                <a:t> non </a:t>
              </a:r>
              <a:r>
                <a:rPr lang="fr-FR" sz="4000" dirty="0" err="1">
                  <a:latin typeface="Arial" panose="020B0604020202020204" pitchFamily="34" charset="0"/>
                  <a:cs typeface="Arial" panose="020B0604020202020204" pitchFamily="34" charset="0"/>
                </a:rPr>
                <a:t>proident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sunt</a:t>
              </a:r>
              <a:r>
                <a:rPr lang="fr-FR" sz="4000" dirty="0">
                  <a:latin typeface="Arial" panose="020B0604020202020204" pitchFamily="34" charset="0"/>
                  <a:cs typeface="Arial" panose="020B0604020202020204" pitchFamily="34" charset="0"/>
                </a:rPr>
                <a:t> in culpa qui officia </a:t>
              </a:r>
              <a:r>
                <a:rPr lang="fr-FR" sz="4000" dirty="0" err="1">
                  <a:latin typeface="Arial" panose="020B0604020202020204" pitchFamily="34" charset="0"/>
                  <a:cs typeface="Arial" panose="020B0604020202020204" pitchFamily="34" charset="0"/>
                </a:rPr>
                <a:t>deserunt</a:t>
              </a:r>
              <a:r>
                <a:rPr lang="fr-FR" sz="4000" dirty="0">
                  <a:latin typeface="Arial" panose="020B0604020202020204" pitchFamily="34" charset="0"/>
                  <a:cs typeface="Arial" panose="020B0604020202020204" pitchFamily="34" charset="0"/>
                </a:rPr>
                <a:t> mollit </a:t>
              </a:r>
              <a:r>
                <a:rPr lang="fr-FR" sz="4000" dirty="0" err="1">
                  <a:latin typeface="Arial" panose="020B0604020202020204" pitchFamily="34" charset="0"/>
                  <a:cs typeface="Arial" panose="020B0604020202020204" pitchFamily="34" charset="0"/>
                </a:rPr>
                <a:t>anim</a:t>
              </a:r>
              <a:r>
                <a:rPr lang="fr-FR" sz="4000" dirty="0">
                  <a:latin typeface="Arial" panose="020B0604020202020204" pitchFamily="34" charset="0"/>
                  <a:cs typeface="Arial" panose="020B0604020202020204" pitchFamily="34" charset="0"/>
                </a:rPr>
                <a:t> id. Sed </a:t>
              </a:r>
              <a:r>
                <a:rPr lang="fr-FR" sz="4000" dirty="0" err="1">
                  <a:latin typeface="Arial" panose="020B0604020202020204" pitchFamily="34" charset="0"/>
                  <a:cs typeface="Arial" panose="020B0604020202020204" pitchFamily="34" charset="0"/>
                </a:rPr>
                <a:t>sit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voluptatemnt</a:t>
              </a:r>
              <a:r>
                <a:rPr lang="fr-FR" sz="4000" dirty="0">
                  <a:latin typeface="Arial" panose="020B0604020202020204" pitchFamily="34" charset="0"/>
                  <a:cs typeface="Arial" panose="020B0604020202020204" pitchFamily="34" charset="0"/>
                </a:rPr>
                <a:t>.</a:t>
              </a:r>
            </a:p>
          </p:txBody>
        </p:sp>
      </p:grpSp>
      <p:grpSp>
        <p:nvGrpSpPr>
          <p:cNvPr id="17" name="Groupe 16">
            <a:extLst>
              <a:ext uri="{FF2B5EF4-FFF2-40B4-BE49-F238E27FC236}">
                <a16:creationId xmlns:a16="http://schemas.microsoft.com/office/drawing/2014/main" id="{641CB466-D408-CA9F-7F78-56E6D810B670}"/>
              </a:ext>
            </a:extLst>
          </p:cNvPr>
          <p:cNvGrpSpPr/>
          <p:nvPr/>
        </p:nvGrpSpPr>
        <p:grpSpPr>
          <a:xfrm>
            <a:off x="518712" y="13585530"/>
            <a:ext cx="29168600" cy="10803986"/>
            <a:chOff x="518712" y="13585530"/>
            <a:chExt cx="29168600" cy="10803986"/>
          </a:xfrm>
        </p:grpSpPr>
        <p:grpSp>
          <p:nvGrpSpPr>
            <p:cNvPr id="2" name="Groupe 1">
              <a:extLst>
                <a:ext uri="{FF2B5EF4-FFF2-40B4-BE49-F238E27FC236}">
                  <a16:creationId xmlns:a16="http://schemas.microsoft.com/office/drawing/2014/main" id="{7462F43A-359D-E127-43FE-4BAB68C8DC42}"/>
                </a:ext>
              </a:extLst>
            </p:cNvPr>
            <p:cNvGrpSpPr/>
            <p:nvPr/>
          </p:nvGrpSpPr>
          <p:grpSpPr>
            <a:xfrm>
              <a:off x="527312" y="13585530"/>
              <a:ext cx="29160000" cy="10800000"/>
              <a:chOff x="10331398" y="6017604"/>
              <a:chExt cx="29160000" cy="10800000"/>
            </a:xfrm>
          </p:grpSpPr>
          <p:sp>
            <p:nvSpPr>
              <p:cNvPr id="3" name="Rectangle 2">
                <a:extLst>
                  <a:ext uri="{FF2B5EF4-FFF2-40B4-BE49-F238E27FC236}">
                    <a16:creationId xmlns:a16="http://schemas.microsoft.com/office/drawing/2014/main" id="{09C90EE3-857F-D464-5A96-A7DF7C30EA80}"/>
                  </a:ext>
                </a:extLst>
              </p:cNvPr>
              <p:cNvSpPr/>
              <p:nvPr/>
            </p:nvSpPr>
            <p:spPr>
              <a:xfrm>
                <a:off x="10331398" y="6017604"/>
                <a:ext cx="29160000" cy="1080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91985383-AD36-13A5-A75C-08A01A291B37}"/>
                  </a:ext>
                </a:extLst>
              </p:cNvPr>
              <p:cNvSpPr/>
              <p:nvPr/>
            </p:nvSpPr>
            <p:spPr>
              <a:xfrm>
                <a:off x="10331398" y="6017604"/>
                <a:ext cx="29160000" cy="180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5" name="Larme 4">
                <a:extLst>
                  <a:ext uri="{FF2B5EF4-FFF2-40B4-BE49-F238E27FC236}">
                    <a16:creationId xmlns:a16="http://schemas.microsoft.com/office/drawing/2014/main" id="{D4D15715-CCC8-0D11-BE97-465B6ACB6628}"/>
                  </a:ext>
                </a:extLst>
              </p:cNvPr>
              <p:cNvSpPr/>
              <p:nvPr/>
            </p:nvSpPr>
            <p:spPr>
              <a:xfrm>
                <a:off x="10422256" y="6226632"/>
                <a:ext cx="1440000" cy="1440000"/>
              </a:xfrm>
              <a:prstGeom prst="teardrop">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8800" dirty="0">
                    <a:latin typeface="Arial" panose="020B0604020202020204" pitchFamily="34" charset="0"/>
                    <a:cs typeface="Arial" panose="020B0604020202020204" pitchFamily="34" charset="0"/>
                  </a:rPr>
                  <a:t>X</a:t>
                </a:r>
              </a:p>
            </p:txBody>
          </p:sp>
          <p:sp>
            <p:nvSpPr>
              <p:cNvPr id="6" name="ZoneTexte 80">
                <a:extLst>
                  <a:ext uri="{FF2B5EF4-FFF2-40B4-BE49-F238E27FC236}">
                    <a16:creationId xmlns:a16="http://schemas.microsoft.com/office/drawing/2014/main" id="{BFFBE62B-6C87-B9B0-43A8-567161D11742}"/>
                  </a:ext>
                </a:extLst>
              </p:cNvPr>
              <p:cNvSpPr txBox="1">
                <a:spLocks noChangeArrowheads="1"/>
              </p:cNvSpPr>
              <p:nvPr/>
            </p:nvSpPr>
            <p:spPr bwMode="auto">
              <a:xfrm>
                <a:off x="11996825" y="6392634"/>
                <a:ext cx="27000000"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6600" dirty="0">
                    <a:solidFill>
                      <a:schemeClr val="bg1"/>
                    </a:solidFill>
                  </a:rPr>
                  <a:t>TITLE</a:t>
                </a:r>
              </a:p>
            </p:txBody>
          </p:sp>
        </p:grpSp>
        <p:sp>
          <p:nvSpPr>
            <p:cNvPr id="13" name="ZoneTexte 103">
              <a:extLst>
                <a:ext uri="{FF2B5EF4-FFF2-40B4-BE49-F238E27FC236}">
                  <a16:creationId xmlns:a16="http://schemas.microsoft.com/office/drawing/2014/main" id="{DF6621F6-B76F-DF58-339B-533DE136ED5D}"/>
                </a:ext>
              </a:extLst>
            </p:cNvPr>
            <p:cNvSpPr txBox="1">
              <a:spLocks noChangeArrowheads="1"/>
            </p:cNvSpPr>
            <p:nvPr/>
          </p:nvSpPr>
          <p:spPr bwMode="auto">
            <a:xfrm>
              <a:off x="518712" y="15389516"/>
              <a:ext cx="29160000" cy="90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Sed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occaecat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est </a:t>
              </a:r>
              <a:r>
                <a:rPr lang="fr-FR" sz="4000" dirty="0" err="1">
                  <a:solidFill>
                    <a:srgbClr val="000000"/>
                  </a:solidFill>
                  <a:latin typeface="Arial" panose="020B0604020202020204" pitchFamily="34" charset="0"/>
                  <a:cs typeface="Arial" panose="020B0604020202020204" pitchFamily="34" charset="0"/>
                </a:rPr>
                <a:t>laborum</a:t>
              </a:r>
              <a:r>
                <a:rPr lang="fr-FR" sz="4000" dirty="0">
                  <a:solidFill>
                    <a:srgbClr val="000000"/>
                  </a:solidFill>
                  <a:latin typeface="Arial" panose="020B0604020202020204" pitchFamily="34" charset="0"/>
                  <a:cs typeface="Arial" panose="020B0604020202020204" pitchFamily="34" charset="0"/>
                </a:rPr>
                <a:t>. Sed ut </a:t>
              </a:r>
              <a:r>
                <a:rPr lang="fr-FR" sz="4000" dirty="0" err="1">
                  <a:solidFill>
                    <a:srgbClr val="000000"/>
                  </a:solidFill>
                  <a:latin typeface="Arial" panose="020B0604020202020204" pitchFamily="34" charset="0"/>
                  <a:cs typeface="Arial" panose="020B0604020202020204" pitchFamily="34" charset="0"/>
                </a:rPr>
                <a:t>perspiciatis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unde</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omnis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iste</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natus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error</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accusantium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dolor</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amet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Sed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000000"/>
                  </a:solidFill>
                  <a:latin typeface="Arial" panose="020B0604020202020204" pitchFamily="34" charset="0"/>
                  <a:cs typeface="Arial" panose="020B0604020202020204" pitchFamily="34" charset="0"/>
                </a:rPr>
                <a:t>Voluptatem</a:t>
              </a:r>
              <a:endParaRPr lang="fr-FR" sz="4000" dirty="0">
                <a:solidFill>
                  <a:srgbClr val="00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endParaRPr lang="fr-FR" sz="4000" dirty="0">
                <a:solidFill>
                  <a:srgbClr val="000000"/>
                </a:solidFill>
                <a:latin typeface="Arial" panose="020B0604020202020204" pitchFamily="34" charset="0"/>
                <a:cs typeface="Arial" panose="020B0604020202020204" pitchFamily="34" charset="0"/>
              </a:endParaRPr>
            </a:p>
            <a:p>
              <a:pPr algn="just">
                <a:defRPr/>
              </a:pP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Sed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occaecat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est </a:t>
              </a:r>
              <a:r>
                <a:rPr lang="fr-FR" sz="4000" dirty="0" err="1">
                  <a:solidFill>
                    <a:srgbClr val="000000"/>
                  </a:solidFill>
                  <a:latin typeface="Arial" panose="020B0604020202020204" pitchFamily="34" charset="0"/>
                  <a:cs typeface="Arial" panose="020B0604020202020204" pitchFamily="34" charset="0"/>
                </a:rPr>
                <a:t>laborum</a:t>
              </a:r>
              <a:r>
                <a:rPr lang="fr-FR" sz="4000" dirty="0">
                  <a:solidFill>
                    <a:srgbClr val="000000"/>
                  </a:solidFill>
                  <a:latin typeface="Arial" panose="020B0604020202020204" pitchFamily="34" charset="0"/>
                  <a:cs typeface="Arial" panose="020B0604020202020204" pitchFamily="34" charset="0"/>
                </a:rPr>
                <a:t>. Sed ut </a:t>
              </a:r>
              <a:r>
                <a:rPr lang="fr-FR" sz="4000" dirty="0" err="1">
                  <a:solidFill>
                    <a:srgbClr val="000000"/>
                  </a:solidFill>
                  <a:latin typeface="Arial" panose="020B0604020202020204" pitchFamily="34" charset="0"/>
                  <a:cs typeface="Arial" panose="020B0604020202020204" pitchFamily="34" charset="0"/>
                </a:rPr>
                <a:t>perspiciatis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unde</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omnis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iste</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natus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error</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accusantium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dolor</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amet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Sed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voluptatemnt</a:t>
              </a:r>
              <a:r>
                <a:rPr lang="fr-FR" sz="4000" dirty="0">
                  <a:solidFill>
                    <a:srgbClr val="000000"/>
                  </a:solidFill>
                  <a:latin typeface="Arial" panose="020B0604020202020204" pitchFamily="34" charset="0"/>
                  <a:cs typeface="Arial" panose="020B0604020202020204" pitchFamily="34" charset="0"/>
                </a:rPr>
                <a:t>.</a:t>
              </a:r>
            </a:p>
            <a:p>
              <a:pPr algn="just">
                <a:defRPr/>
              </a:pPr>
              <a:endParaRPr lang="fr-FR" sz="4000" dirty="0">
                <a:solidFill>
                  <a:srgbClr val="000000"/>
                </a:solidFill>
                <a:latin typeface="Arial" panose="020B0604020202020204" pitchFamily="34" charset="0"/>
                <a:cs typeface="Arial" panose="020B0604020202020204" pitchFamily="34" charset="0"/>
              </a:endParaRPr>
            </a:p>
            <a:p>
              <a:pPr algn="just">
                <a:defRPr/>
              </a:pP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Sed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occaecat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est </a:t>
              </a:r>
              <a:r>
                <a:rPr lang="fr-FR" sz="4000" dirty="0" err="1">
                  <a:solidFill>
                    <a:srgbClr val="000000"/>
                  </a:solidFill>
                  <a:latin typeface="Arial" panose="020B0604020202020204" pitchFamily="34" charset="0"/>
                  <a:cs typeface="Arial" panose="020B0604020202020204" pitchFamily="34" charset="0"/>
                </a:rPr>
                <a:t>laborum</a:t>
              </a:r>
              <a:r>
                <a:rPr lang="fr-FR" sz="4000" dirty="0">
                  <a:solidFill>
                    <a:srgbClr val="000000"/>
                  </a:solidFill>
                  <a:latin typeface="Arial" panose="020B0604020202020204" pitchFamily="34" charset="0"/>
                  <a:cs typeface="Arial" panose="020B0604020202020204" pitchFamily="34" charset="0"/>
                </a:rPr>
                <a:t>. Sed ut </a:t>
              </a:r>
              <a:r>
                <a:rPr lang="fr-FR" sz="4000" dirty="0" err="1">
                  <a:solidFill>
                    <a:srgbClr val="000000"/>
                  </a:solidFill>
                  <a:latin typeface="Arial" panose="020B0604020202020204" pitchFamily="34" charset="0"/>
                  <a:cs typeface="Arial" panose="020B0604020202020204" pitchFamily="34" charset="0"/>
                </a:rPr>
                <a:t>perspiciatis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unde</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omnis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iste</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natus</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error</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accusantium</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dolor</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amet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cupidatat</a:t>
              </a:r>
              <a:r>
                <a:rPr lang="fr-FR" sz="4000" dirty="0">
                  <a:solidFill>
                    <a:srgbClr val="000000"/>
                  </a:solidFill>
                  <a:latin typeface="Arial" panose="020B0604020202020204" pitchFamily="34" charset="0"/>
                  <a:cs typeface="Arial" panose="020B0604020202020204" pitchFamily="34" charset="0"/>
                </a:rPr>
                <a:t> non </a:t>
              </a:r>
              <a:r>
                <a:rPr lang="fr-FR" sz="4000" dirty="0" err="1">
                  <a:solidFill>
                    <a:srgbClr val="000000"/>
                  </a:solidFill>
                  <a:latin typeface="Arial" panose="020B0604020202020204" pitchFamily="34" charset="0"/>
                  <a:cs typeface="Arial" panose="020B0604020202020204" pitchFamily="34" charset="0"/>
                </a:rPr>
                <a:t>proident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sunt</a:t>
              </a:r>
              <a:r>
                <a:rPr lang="fr-FR" sz="4000" dirty="0">
                  <a:solidFill>
                    <a:srgbClr val="000000"/>
                  </a:solidFill>
                  <a:latin typeface="Arial" panose="020B0604020202020204" pitchFamily="34" charset="0"/>
                  <a:cs typeface="Arial" panose="020B0604020202020204" pitchFamily="34" charset="0"/>
                </a:rPr>
                <a:t> in culpa qui officia </a:t>
              </a:r>
              <a:r>
                <a:rPr lang="fr-FR" sz="4000" dirty="0" err="1">
                  <a:solidFill>
                    <a:srgbClr val="000000"/>
                  </a:solidFill>
                  <a:latin typeface="Arial" panose="020B0604020202020204" pitchFamily="34" charset="0"/>
                  <a:cs typeface="Arial" panose="020B0604020202020204" pitchFamily="34" charset="0"/>
                </a:rPr>
                <a:t>deserunt</a:t>
              </a:r>
              <a:r>
                <a:rPr lang="fr-FR" sz="4000" dirty="0">
                  <a:solidFill>
                    <a:srgbClr val="000000"/>
                  </a:solidFill>
                  <a:latin typeface="Arial" panose="020B0604020202020204" pitchFamily="34" charset="0"/>
                  <a:cs typeface="Arial" panose="020B0604020202020204" pitchFamily="34" charset="0"/>
                </a:rPr>
                <a:t> mollit </a:t>
              </a:r>
              <a:r>
                <a:rPr lang="fr-FR" sz="4000" dirty="0" err="1">
                  <a:solidFill>
                    <a:srgbClr val="000000"/>
                  </a:solidFill>
                  <a:latin typeface="Arial" panose="020B0604020202020204" pitchFamily="34" charset="0"/>
                  <a:cs typeface="Arial" panose="020B0604020202020204" pitchFamily="34" charset="0"/>
                </a:rPr>
                <a:t>anim</a:t>
              </a:r>
              <a:r>
                <a:rPr lang="fr-FR" sz="4000" dirty="0">
                  <a:solidFill>
                    <a:srgbClr val="000000"/>
                  </a:solidFill>
                  <a:latin typeface="Arial" panose="020B0604020202020204" pitchFamily="34" charset="0"/>
                  <a:cs typeface="Arial" panose="020B0604020202020204" pitchFamily="34" charset="0"/>
                </a:rPr>
                <a:t> id. Sed </a:t>
              </a:r>
              <a:r>
                <a:rPr lang="fr-FR" sz="4000" dirty="0" err="1">
                  <a:solidFill>
                    <a:srgbClr val="000000"/>
                  </a:solidFill>
                  <a:latin typeface="Arial" panose="020B0604020202020204" pitchFamily="34" charset="0"/>
                  <a:cs typeface="Arial" panose="020B0604020202020204" pitchFamily="34" charset="0"/>
                </a:rPr>
                <a:t>sit</a:t>
              </a:r>
              <a:r>
                <a:rPr lang="fr-FR" sz="4000" dirty="0">
                  <a:solidFill>
                    <a:srgbClr val="000000"/>
                  </a:solidFill>
                  <a:latin typeface="Arial" panose="020B0604020202020204" pitchFamily="34" charset="0"/>
                  <a:cs typeface="Arial" panose="020B0604020202020204" pitchFamily="34" charset="0"/>
                </a:rPr>
                <a:t> </a:t>
              </a:r>
              <a:r>
                <a:rPr lang="fr-FR" sz="4000" dirty="0" err="1">
                  <a:solidFill>
                    <a:srgbClr val="000000"/>
                  </a:solidFill>
                  <a:latin typeface="Arial" panose="020B0604020202020204" pitchFamily="34" charset="0"/>
                  <a:cs typeface="Arial" panose="020B0604020202020204" pitchFamily="34" charset="0"/>
                </a:rPr>
                <a:t>voluptatemnt</a:t>
              </a:r>
              <a:r>
                <a:rPr lang="fr-FR" sz="4000" dirty="0">
                  <a:solidFill>
                    <a:srgbClr val="000000"/>
                  </a:solidFill>
                  <a:latin typeface="Arial" panose="020B0604020202020204" pitchFamily="34" charset="0"/>
                  <a:cs typeface="Arial" panose="020B0604020202020204" pitchFamily="34" charset="0"/>
                </a:rPr>
                <a:t>.</a:t>
              </a:r>
            </a:p>
          </p:txBody>
        </p:sp>
      </p:grpSp>
      <p:grpSp>
        <p:nvGrpSpPr>
          <p:cNvPr id="18" name="Groupe 17">
            <a:extLst>
              <a:ext uri="{FF2B5EF4-FFF2-40B4-BE49-F238E27FC236}">
                <a16:creationId xmlns:a16="http://schemas.microsoft.com/office/drawing/2014/main" id="{0CBC3AD2-17F0-38AE-7473-F021B97815E3}"/>
              </a:ext>
            </a:extLst>
          </p:cNvPr>
          <p:cNvGrpSpPr/>
          <p:nvPr/>
        </p:nvGrpSpPr>
        <p:grpSpPr>
          <a:xfrm>
            <a:off x="527312" y="26690960"/>
            <a:ext cx="29164100" cy="10800000"/>
            <a:chOff x="527312" y="26690960"/>
            <a:chExt cx="29164100" cy="10800000"/>
          </a:xfrm>
        </p:grpSpPr>
        <p:grpSp>
          <p:nvGrpSpPr>
            <p:cNvPr id="7" name="Groupe 6">
              <a:extLst>
                <a:ext uri="{FF2B5EF4-FFF2-40B4-BE49-F238E27FC236}">
                  <a16:creationId xmlns:a16="http://schemas.microsoft.com/office/drawing/2014/main" id="{560E471C-572F-EE6F-BC99-7C558FDEAB05}"/>
                </a:ext>
              </a:extLst>
            </p:cNvPr>
            <p:cNvGrpSpPr/>
            <p:nvPr/>
          </p:nvGrpSpPr>
          <p:grpSpPr>
            <a:xfrm>
              <a:off x="527312" y="26690960"/>
              <a:ext cx="29160000" cy="10800000"/>
              <a:chOff x="10331398" y="6017604"/>
              <a:chExt cx="29160000" cy="10800000"/>
            </a:xfrm>
          </p:grpSpPr>
          <p:sp>
            <p:nvSpPr>
              <p:cNvPr id="8" name="Rectangle 7">
                <a:extLst>
                  <a:ext uri="{FF2B5EF4-FFF2-40B4-BE49-F238E27FC236}">
                    <a16:creationId xmlns:a16="http://schemas.microsoft.com/office/drawing/2014/main" id="{6DEFB05A-97D7-6148-010A-77184F825A19}"/>
                  </a:ext>
                </a:extLst>
              </p:cNvPr>
              <p:cNvSpPr/>
              <p:nvPr/>
            </p:nvSpPr>
            <p:spPr>
              <a:xfrm>
                <a:off x="10331398" y="6017604"/>
                <a:ext cx="29160000" cy="10800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1897C890-B8D0-FC62-C384-1B3089C2A553}"/>
                  </a:ext>
                </a:extLst>
              </p:cNvPr>
              <p:cNvSpPr/>
              <p:nvPr/>
            </p:nvSpPr>
            <p:spPr>
              <a:xfrm>
                <a:off x="10331398" y="6017604"/>
                <a:ext cx="29160000" cy="180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12" name="Larme 11">
                <a:extLst>
                  <a:ext uri="{FF2B5EF4-FFF2-40B4-BE49-F238E27FC236}">
                    <a16:creationId xmlns:a16="http://schemas.microsoft.com/office/drawing/2014/main" id="{D161C279-BA08-94CA-CE05-166BD30FF7AC}"/>
                  </a:ext>
                </a:extLst>
              </p:cNvPr>
              <p:cNvSpPr/>
              <p:nvPr/>
            </p:nvSpPr>
            <p:spPr>
              <a:xfrm>
                <a:off x="10422256" y="6226632"/>
                <a:ext cx="1440000" cy="1440000"/>
              </a:xfrm>
              <a:prstGeom prst="teardrop">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8800" dirty="0">
                    <a:latin typeface="Arial" panose="020B0604020202020204" pitchFamily="34" charset="0"/>
                    <a:cs typeface="Arial" panose="020B0604020202020204" pitchFamily="34" charset="0"/>
                  </a:rPr>
                  <a:t>X</a:t>
                </a:r>
              </a:p>
            </p:txBody>
          </p:sp>
          <p:sp>
            <p:nvSpPr>
              <p:cNvPr id="14" name="ZoneTexte 80">
                <a:extLst>
                  <a:ext uri="{FF2B5EF4-FFF2-40B4-BE49-F238E27FC236}">
                    <a16:creationId xmlns:a16="http://schemas.microsoft.com/office/drawing/2014/main" id="{D20897A4-BC2B-ACCC-0099-7DCFD9AC1DFD}"/>
                  </a:ext>
                </a:extLst>
              </p:cNvPr>
              <p:cNvSpPr txBox="1">
                <a:spLocks noChangeArrowheads="1"/>
              </p:cNvSpPr>
              <p:nvPr/>
            </p:nvSpPr>
            <p:spPr bwMode="auto">
              <a:xfrm>
                <a:off x="11996825" y="6392634"/>
                <a:ext cx="27000000"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spcBef>
                    <a:spcPct val="20000"/>
                  </a:spcBef>
                  <a:buFont typeface="Arial" panose="020B0604020202020204" pitchFamily="34" charset="0"/>
                  <a:buChar char="•"/>
                  <a:defRPr sz="14600">
                    <a:solidFill>
                      <a:srgbClr val="929395"/>
                    </a:solidFill>
                    <a:latin typeface="Arial" panose="020B060402020202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sz="12800">
                    <a:solidFill>
                      <a:srgbClr val="929395"/>
                    </a:solidFill>
                    <a:latin typeface="Arial" panose="020B060402020202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sz="11000">
                    <a:solidFill>
                      <a:srgbClr val="929395"/>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9100">
                    <a:solidFill>
                      <a:srgbClr val="929395"/>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fr-FR" sz="6600" dirty="0">
                    <a:solidFill>
                      <a:schemeClr val="bg1"/>
                    </a:solidFill>
                  </a:rPr>
                  <a:t>TITLE</a:t>
                </a:r>
              </a:p>
            </p:txBody>
          </p:sp>
        </p:grpSp>
        <p:sp>
          <p:nvSpPr>
            <p:cNvPr id="15" name="ZoneTexte 103">
              <a:extLst>
                <a:ext uri="{FF2B5EF4-FFF2-40B4-BE49-F238E27FC236}">
                  <a16:creationId xmlns:a16="http://schemas.microsoft.com/office/drawing/2014/main" id="{BD154C34-1029-CCF1-299B-88AD826BF0DC}"/>
                </a:ext>
              </a:extLst>
            </p:cNvPr>
            <p:cNvSpPr txBox="1">
              <a:spLocks noChangeArrowheads="1"/>
            </p:cNvSpPr>
            <p:nvPr/>
          </p:nvSpPr>
          <p:spPr bwMode="auto">
            <a:xfrm>
              <a:off x="531412" y="28485645"/>
              <a:ext cx="29160000" cy="9000000"/>
            </a:xfrm>
            <a:prstGeom prst="rect">
              <a:avLst/>
            </a:prstGeom>
            <a:noFill/>
            <a:ln w="9525">
              <a:noFill/>
              <a:miter lim="800000"/>
              <a:headEnd/>
              <a:tailEnd/>
            </a:ln>
          </p:spPr>
          <p:txBody>
            <a:bodyPr wrap="square" lIns="180000" tIns="180000" rIns="180000" bIns="180000" numCol="1" spcCol="360000">
              <a:noAutofit/>
            </a:bodyPr>
            <a:lstStyle/>
            <a:p>
              <a:pPr algn="just">
                <a:defRPr/>
              </a:pPr>
              <a:r>
                <a:rPr lang="fr-FR" sz="4000" dirty="0" err="1">
                  <a:solidFill>
                    <a:srgbClr val="D9D9D9"/>
                  </a:solidFill>
                  <a:latin typeface="Arial" panose="020B0604020202020204" pitchFamily="34" charset="0"/>
                  <a:cs typeface="Arial" panose="020B0604020202020204" pitchFamily="34" charset="0"/>
                </a:rPr>
                <a:t>Cupidatat</a:t>
              </a:r>
              <a:r>
                <a:rPr lang="fr-FR" sz="4000" dirty="0">
                  <a:solidFill>
                    <a:srgbClr val="D9D9D9"/>
                  </a:solidFill>
                  <a:latin typeface="Arial" panose="020B0604020202020204" pitchFamily="34" charset="0"/>
                  <a:cs typeface="Arial" panose="020B0604020202020204" pitchFamily="34" charset="0"/>
                </a:rPr>
                <a:t> non </a:t>
              </a:r>
              <a:r>
                <a:rPr lang="fr-FR" sz="4000" dirty="0" err="1">
                  <a:solidFill>
                    <a:srgbClr val="D9D9D9"/>
                  </a:solidFill>
                  <a:latin typeface="Arial" panose="020B0604020202020204" pitchFamily="34" charset="0"/>
                  <a:cs typeface="Arial" panose="020B0604020202020204" pitchFamily="34" charset="0"/>
                </a:rPr>
                <a:t>proident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sunt</a:t>
              </a:r>
              <a:r>
                <a:rPr lang="fr-FR" sz="4000" dirty="0">
                  <a:solidFill>
                    <a:srgbClr val="D9D9D9"/>
                  </a:solidFill>
                  <a:latin typeface="Arial" panose="020B0604020202020204" pitchFamily="34" charset="0"/>
                  <a:cs typeface="Arial" panose="020B0604020202020204" pitchFamily="34" charset="0"/>
                </a:rPr>
                <a:t> in culpa qui officia </a:t>
              </a:r>
              <a:r>
                <a:rPr lang="fr-FR" sz="4000" dirty="0" err="1">
                  <a:solidFill>
                    <a:srgbClr val="D9D9D9"/>
                  </a:solidFill>
                  <a:latin typeface="Arial" panose="020B0604020202020204" pitchFamily="34" charset="0"/>
                  <a:cs typeface="Arial" panose="020B0604020202020204" pitchFamily="34" charset="0"/>
                </a:rPr>
                <a:t>deserunt</a:t>
              </a:r>
              <a:r>
                <a:rPr lang="fr-FR" sz="4000" dirty="0">
                  <a:solidFill>
                    <a:srgbClr val="D9D9D9"/>
                  </a:solidFill>
                  <a:latin typeface="Arial" panose="020B0604020202020204" pitchFamily="34" charset="0"/>
                  <a:cs typeface="Arial" panose="020B0604020202020204" pitchFamily="34" charset="0"/>
                </a:rPr>
                <a:t> mollit </a:t>
              </a:r>
              <a:r>
                <a:rPr lang="fr-FR" sz="4000" dirty="0" err="1">
                  <a:solidFill>
                    <a:srgbClr val="D9D9D9"/>
                  </a:solidFill>
                  <a:latin typeface="Arial" panose="020B0604020202020204" pitchFamily="34" charset="0"/>
                  <a:cs typeface="Arial" panose="020B0604020202020204" pitchFamily="34" charset="0"/>
                </a:rPr>
                <a:t>anim</a:t>
              </a:r>
              <a:r>
                <a:rPr lang="fr-FR" sz="4000" dirty="0">
                  <a:solidFill>
                    <a:srgbClr val="D9D9D9"/>
                  </a:solidFill>
                  <a:latin typeface="Arial" panose="020B0604020202020204" pitchFamily="34" charset="0"/>
                  <a:cs typeface="Arial" panose="020B0604020202020204" pitchFamily="34" charset="0"/>
                </a:rPr>
                <a:t> id. Sed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voluptatem</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sint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occaecat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cupidatat</a:t>
              </a:r>
              <a:r>
                <a:rPr lang="fr-FR" sz="4000" dirty="0">
                  <a:solidFill>
                    <a:srgbClr val="D9D9D9"/>
                  </a:solidFill>
                  <a:latin typeface="Arial" panose="020B0604020202020204" pitchFamily="34" charset="0"/>
                  <a:cs typeface="Arial" panose="020B0604020202020204" pitchFamily="34" charset="0"/>
                </a:rPr>
                <a:t> non </a:t>
              </a:r>
              <a:r>
                <a:rPr lang="fr-FR" sz="4000" dirty="0" err="1">
                  <a:solidFill>
                    <a:srgbClr val="D9D9D9"/>
                  </a:solidFill>
                  <a:latin typeface="Arial" panose="020B0604020202020204" pitchFamily="34" charset="0"/>
                  <a:cs typeface="Arial" panose="020B0604020202020204" pitchFamily="34" charset="0"/>
                </a:rPr>
                <a:t>proident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sunt</a:t>
              </a:r>
              <a:r>
                <a:rPr lang="fr-FR" sz="4000" dirty="0">
                  <a:solidFill>
                    <a:srgbClr val="D9D9D9"/>
                  </a:solidFill>
                  <a:latin typeface="Arial" panose="020B0604020202020204" pitchFamily="34" charset="0"/>
                  <a:cs typeface="Arial" panose="020B0604020202020204" pitchFamily="34" charset="0"/>
                </a:rPr>
                <a:t> in culpa qui officia </a:t>
              </a:r>
              <a:r>
                <a:rPr lang="fr-FR" sz="4000" dirty="0" err="1">
                  <a:solidFill>
                    <a:srgbClr val="D9D9D9"/>
                  </a:solidFill>
                  <a:latin typeface="Arial" panose="020B0604020202020204" pitchFamily="34" charset="0"/>
                  <a:cs typeface="Arial" panose="020B0604020202020204" pitchFamily="34" charset="0"/>
                </a:rPr>
                <a:t>deserunt</a:t>
              </a:r>
              <a:r>
                <a:rPr lang="fr-FR" sz="4000" dirty="0">
                  <a:solidFill>
                    <a:srgbClr val="D9D9D9"/>
                  </a:solidFill>
                  <a:latin typeface="Arial" panose="020B0604020202020204" pitchFamily="34" charset="0"/>
                  <a:cs typeface="Arial" panose="020B0604020202020204" pitchFamily="34" charset="0"/>
                </a:rPr>
                <a:t> mollit </a:t>
              </a:r>
              <a:r>
                <a:rPr lang="fr-FR" sz="4000" dirty="0" err="1">
                  <a:solidFill>
                    <a:srgbClr val="D9D9D9"/>
                  </a:solidFill>
                  <a:latin typeface="Arial" panose="020B0604020202020204" pitchFamily="34" charset="0"/>
                  <a:cs typeface="Arial" panose="020B0604020202020204" pitchFamily="34" charset="0"/>
                </a:rPr>
                <a:t>anim</a:t>
              </a:r>
              <a:r>
                <a:rPr lang="fr-FR" sz="4000" dirty="0">
                  <a:solidFill>
                    <a:srgbClr val="D9D9D9"/>
                  </a:solidFill>
                  <a:latin typeface="Arial" panose="020B0604020202020204" pitchFamily="34" charset="0"/>
                  <a:cs typeface="Arial" panose="020B0604020202020204" pitchFamily="34" charset="0"/>
                </a:rPr>
                <a:t> id est </a:t>
              </a:r>
              <a:r>
                <a:rPr lang="fr-FR" sz="4000" dirty="0" err="1">
                  <a:solidFill>
                    <a:srgbClr val="D9D9D9"/>
                  </a:solidFill>
                  <a:latin typeface="Arial" panose="020B0604020202020204" pitchFamily="34" charset="0"/>
                  <a:cs typeface="Arial" panose="020B0604020202020204" pitchFamily="34" charset="0"/>
                </a:rPr>
                <a:t>laborum</a:t>
              </a:r>
              <a:r>
                <a:rPr lang="fr-FR" sz="4000" dirty="0">
                  <a:solidFill>
                    <a:srgbClr val="D9D9D9"/>
                  </a:solidFill>
                  <a:latin typeface="Arial" panose="020B0604020202020204" pitchFamily="34" charset="0"/>
                  <a:cs typeface="Arial" panose="020B0604020202020204" pitchFamily="34" charset="0"/>
                </a:rPr>
                <a:t>. Sed ut </a:t>
              </a:r>
              <a:r>
                <a:rPr lang="fr-FR" sz="4000" dirty="0" err="1">
                  <a:solidFill>
                    <a:srgbClr val="D9D9D9"/>
                  </a:solidFill>
                  <a:latin typeface="Arial" panose="020B0604020202020204" pitchFamily="34" charset="0"/>
                  <a:cs typeface="Arial" panose="020B0604020202020204" pitchFamily="34" charset="0"/>
                </a:rPr>
                <a:t>perspiciatis</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unde</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omnis</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iste</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natus</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error</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voluptatem</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accusantium</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dolor</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amet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cupidatat</a:t>
              </a:r>
              <a:r>
                <a:rPr lang="fr-FR" sz="4000" dirty="0">
                  <a:solidFill>
                    <a:srgbClr val="D9D9D9"/>
                  </a:solidFill>
                  <a:latin typeface="Arial" panose="020B0604020202020204" pitchFamily="34" charset="0"/>
                  <a:cs typeface="Arial" panose="020B0604020202020204" pitchFamily="34" charset="0"/>
                </a:rPr>
                <a:t> non </a:t>
              </a:r>
              <a:r>
                <a:rPr lang="fr-FR" sz="4000" dirty="0" err="1">
                  <a:solidFill>
                    <a:srgbClr val="D9D9D9"/>
                  </a:solidFill>
                  <a:latin typeface="Arial" panose="020B0604020202020204" pitchFamily="34" charset="0"/>
                  <a:cs typeface="Arial" panose="020B0604020202020204" pitchFamily="34" charset="0"/>
                </a:rPr>
                <a:t>proident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sunt</a:t>
              </a:r>
              <a:r>
                <a:rPr lang="fr-FR" sz="4000" dirty="0">
                  <a:solidFill>
                    <a:srgbClr val="D9D9D9"/>
                  </a:solidFill>
                  <a:latin typeface="Arial" panose="020B0604020202020204" pitchFamily="34" charset="0"/>
                  <a:cs typeface="Arial" panose="020B0604020202020204" pitchFamily="34" charset="0"/>
                </a:rPr>
                <a:t> in culpa qui officia </a:t>
              </a:r>
              <a:r>
                <a:rPr lang="fr-FR" sz="4000" dirty="0" err="1">
                  <a:solidFill>
                    <a:srgbClr val="D9D9D9"/>
                  </a:solidFill>
                  <a:latin typeface="Arial" panose="020B0604020202020204" pitchFamily="34" charset="0"/>
                  <a:cs typeface="Arial" panose="020B0604020202020204" pitchFamily="34" charset="0"/>
                </a:rPr>
                <a:t>deserunt</a:t>
              </a:r>
              <a:r>
                <a:rPr lang="fr-FR" sz="4000" dirty="0">
                  <a:solidFill>
                    <a:srgbClr val="D9D9D9"/>
                  </a:solidFill>
                  <a:latin typeface="Arial" panose="020B0604020202020204" pitchFamily="34" charset="0"/>
                  <a:cs typeface="Arial" panose="020B0604020202020204" pitchFamily="34" charset="0"/>
                </a:rPr>
                <a:t> mollit </a:t>
              </a:r>
              <a:r>
                <a:rPr lang="fr-FR" sz="4000" dirty="0" err="1">
                  <a:solidFill>
                    <a:srgbClr val="D9D9D9"/>
                  </a:solidFill>
                  <a:latin typeface="Arial" panose="020B0604020202020204" pitchFamily="34" charset="0"/>
                  <a:cs typeface="Arial" panose="020B0604020202020204" pitchFamily="34" charset="0"/>
                </a:rPr>
                <a:t>anim</a:t>
              </a:r>
              <a:r>
                <a:rPr lang="fr-FR" sz="4000" dirty="0">
                  <a:solidFill>
                    <a:srgbClr val="D9D9D9"/>
                  </a:solidFill>
                  <a:latin typeface="Arial" panose="020B0604020202020204" pitchFamily="34" charset="0"/>
                  <a:cs typeface="Arial" panose="020B0604020202020204" pitchFamily="34" charset="0"/>
                </a:rPr>
                <a:t> id. Sed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voluptatem</a:t>
              </a:r>
              <a:endParaRPr lang="fr-FR" sz="4000" dirty="0">
                <a:solidFill>
                  <a:srgbClr val="D9D9D9"/>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D9D9D9"/>
                  </a:solidFill>
                  <a:latin typeface="Arial" panose="020B0604020202020204" pitchFamily="34" charset="0"/>
                  <a:cs typeface="Arial" panose="020B0604020202020204" pitchFamily="34" charset="0"/>
                </a:rPr>
                <a:t>Voluptatem</a:t>
              </a:r>
              <a:endParaRPr lang="fr-FR" sz="4000" dirty="0">
                <a:solidFill>
                  <a:srgbClr val="D9D9D9"/>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D9D9D9"/>
                  </a:solidFill>
                  <a:latin typeface="Arial" panose="020B0604020202020204" pitchFamily="34" charset="0"/>
                  <a:cs typeface="Arial" panose="020B0604020202020204" pitchFamily="34" charset="0"/>
                </a:rPr>
                <a:t>Voluptatem</a:t>
              </a:r>
              <a:endParaRPr lang="fr-FR" sz="4000" dirty="0">
                <a:solidFill>
                  <a:srgbClr val="D9D9D9"/>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r>
                <a:rPr lang="fr-FR" sz="4000" dirty="0" err="1">
                  <a:solidFill>
                    <a:srgbClr val="D9D9D9"/>
                  </a:solidFill>
                  <a:latin typeface="Arial" panose="020B0604020202020204" pitchFamily="34" charset="0"/>
                  <a:cs typeface="Arial" panose="020B0604020202020204" pitchFamily="34" charset="0"/>
                </a:rPr>
                <a:t>Voluptatem</a:t>
              </a:r>
              <a:endParaRPr lang="fr-FR" sz="4000" dirty="0">
                <a:solidFill>
                  <a:srgbClr val="D9D9D9"/>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defRPr/>
              </a:pPr>
              <a:endParaRPr lang="fr-FR" sz="4000" dirty="0">
                <a:solidFill>
                  <a:srgbClr val="D9D9D9"/>
                </a:solidFill>
                <a:latin typeface="Arial" panose="020B0604020202020204" pitchFamily="34" charset="0"/>
                <a:cs typeface="Arial" panose="020B0604020202020204" pitchFamily="34" charset="0"/>
              </a:endParaRPr>
            </a:p>
            <a:p>
              <a:pPr algn="just">
                <a:defRPr/>
              </a:pPr>
              <a:r>
                <a:rPr lang="fr-FR" sz="4000" dirty="0" err="1">
                  <a:solidFill>
                    <a:srgbClr val="D9D9D9"/>
                  </a:solidFill>
                  <a:latin typeface="Arial" panose="020B0604020202020204" pitchFamily="34" charset="0"/>
                  <a:cs typeface="Arial" panose="020B0604020202020204" pitchFamily="34" charset="0"/>
                </a:rPr>
                <a:t>Cupidatat</a:t>
              </a:r>
              <a:r>
                <a:rPr lang="fr-FR" sz="4000" dirty="0">
                  <a:solidFill>
                    <a:srgbClr val="D9D9D9"/>
                  </a:solidFill>
                  <a:latin typeface="Arial" panose="020B0604020202020204" pitchFamily="34" charset="0"/>
                  <a:cs typeface="Arial" panose="020B0604020202020204" pitchFamily="34" charset="0"/>
                </a:rPr>
                <a:t> non </a:t>
              </a:r>
              <a:r>
                <a:rPr lang="fr-FR" sz="4000" dirty="0" err="1">
                  <a:solidFill>
                    <a:srgbClr val="D9D9D9"/>
                  </a:solidFill>
                  <a:latin typeface="Arial" panose="020B0604020202020204" pitchFamily="34" charset="0"/>
                  <a:cs typeface="Arial" panose="020B0604020202020204" pitchFamily="34" charset="0"/>
                </a:rPr>
                <a:t>proident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sunt</a:t>
              </a:r>
              <a:r>
                <a:rPr lang="fr-FR" sz="4000" dirty="0">
                  <a:solidFill>
                    <a:srgbClr val="D9D9D9"/>
                  </a:solidFill>
                  <a:latin typeface="Arial" panose="020B0604020202020204" pitchFamily="34" charset="0"/>
                  <a:cs typeface="Arial" panose="020B0604020202020204" pitchFamily="34" charset="0"/>
                </a:rPr>
                <a:t> in culpa qui officia </a:t>
              </a:r>
              <a:r>
                <a:rPr lang="fr-FR" sz="4000" dirty="0" err="1">
                  <a:solidFill>
                    <a:srgbClr val="D9D9D9"/>
                  </a:solidFill>
                  <a:latin typeface="Arial" panose="020B0604020202020204" pitchFamily="34" charset="0"/>
                  <a:cs typeface="Arial" panose="020B0604020202020204" pitchFamily="34" charset="0"/>
                </a:rPr>
                <a:t>deserunt</a:t>
              </a:r>
              <a:r>
                <a:rPr lang="fr-FR" sz="4000" dirty="0">
                  <a:solidFill>
                    <a:srgbClr val="D9D9D9"/>
                  </a:solidFill>
                  <a:latin typeface="Arial" panose="020B0604020202020204" pitchFamily="34" charset="0"/>
                  <a:cs typeface="Arial" panose="020B0604020202020204" pitchFamily="34" charset="0"/>
                </a:rPr>
                <a:t> mollit </a:t>
              </a:r>
              <a:r>
                <a:rPr lang="fr-FR" sz="4000" dirty="0" err="1">
                  <a:solidFill>
                    <a:srgbClr val="D9D9D9"/>
                  </a:solidFill>
                  <a:latin typeface="Arial" panose="020B0604020202020204" pitchFamily="34" charset="0"/>
                  <a:cs typeface="Arial" panose="020B0604020202020204" pitchFamily="34" charset="0"/>
                </a:rPr>
                <a:t>anim</a:t>
              </a:r>
              <a:r>
                <a:rPr lang="fr-FR" sz="4000" dirty="0">
                  <a:solidFill>
                    <a:srgbClr val="D9D9D9"/>
                  </a:solidFill>
                  <a:latin typeface="Arial" panose="020B0604020202020204" pitchFamily="34" charset="0"/>
                  <a:cs typeface="Arial" panose="020B0604020202020204" pitchFamily="34" charset="0"/>
                </a:rPr>
                <a:t> id. Sed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voluptatem</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sint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occaecat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cupidatat</a:t>
              </a:r>
              <a:r>
                <a:rPr lang="fr-FR" sz="4000" dirty="0">
                  <a:solidFill>
                    <a:srgbClr val="D9D9D9"/>
                  </a:solidFill>
                  <a:latin typeface="Arial" panose="020B0604020202020204" pitchFamily="34" charset="0"/>
                  <a:cs typeface="Arial" panose="020B0604020202020204" pitchFamily="34" charset="0"/>
                </a:rPr>
                <a:t> non </a:t>
              </a:r>
              <a:r>
                <a:rPr lang="fr-FR" sz="4000" dirty="0" err="1">
                  <a:solidFill>
                    <a:srgbClr val="D9D9D9"/>
                  </a:solidFill>
                  <a:latin typeface="Arial" panose="020B0604020202020204" pitchFamily="34" charset="0"/>
                  <a:cs typeface="Arial" panose="020B0604020202020204" pitchFamily="34" charset="0"/>
                </a:rPr>
                <a:t>proident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sunt</a:t>
              </a:r>
              <a:r>
                <a:rPr lang="fr-FR" sz="4000" dirty="0">
                  <a:solidFill>
                    <a:srgbClr val="D9D9D9"/>
                  </a:solidFill>
                  <a:latin typeface="Arial" panose="020B0604020202020204" pitchFamily="34" charset="0"/>
                  <a:cs typeface="Arial" panose="020B0604020202020204" pitchFamily="34" charset="0"/>
                </a:rPr>
                <a:t> in culpa qui officia </a:t>
              </a:r>
              <a:r>
                <a:rPr lang="fr-FR" sz="4000" dirty="0" err="1">
                  <a:solidFill>
                    <a:srgbClr val="D9D9D9"/>
                  </a:solidFill>
                  <a:latin typeface="Arial" panose="020B0604020202020204" pitchFamily="34" charset="0"/>
                  <a:cs typeface="Arial" panose="020B0604020202020204" pitchFamily="34" charset="0"/>
                </a:rPr>
                <a:t>deserunt</a:t>
              </a:r>
              <a:r>
                <a:rPr lang="fr-FR" sz="4000" dirty="0">
                  <a:solidFill>
                    <a:srgbClr val="D9D9D9"/>
                  </a:solidFill>
                  <a:latin typeface="Arial" panose="020B0604020202020204" pitchFamily="34" charset="0"/>
                  <a:cs typeface="Arial" panose="020B0604020202020204" pitchFamily="34" charset="0"/>
                </a:rPr>
                <a:t> mollit </a:t>
              </a:r>
              <a:r>
                <a:rPr lang="fr-FR" sz="4000" dirty="0" err="1">
                  <a:solidFill>
                    <a:srgbClr val="D9D9D9"/>
                  </a:solidFill>
                  <a:latin typeface="Arial" panose="020B0604020202020204" pitchFamily="34" charset="0"/>
                  <a:cs typeface="Arial" panose="020B0604020202020204" pitchFamily="34" charset="0"/>
                </a:rPr>
                <a:t>anim</a:t>
              </a:r>
              <a:r>
                <a:rPr lang="fr-FR" sz="4000" dirty="0">
                  <a:solidFill>
                    <a:srgbClr val="D9D9D9"/>
                  </a:solidFill>
                  <a:latin typeface="Arial" panose="020B0604020202020204" pitchFamily="34" charset="0"/>
                  <a:cs typeface="Arial" panose="020B0604020202020204" pitchFamily="34" charset="0"/>
                </a:rPr>
                <a:t> id est </a:t>
              </a:r>
              <a:r>
                <a:rPr lang="fr-FR" sz="4000" dirty="0" err="1">
                  <a:solidFill>
                    <a:srgbClr val="D9D9D9"/>
                  </a:solidFill>
                  <a:latin typeface="Arial" panose="020B0604020202020204" pitchFamily="34" charset="0"/>
                  <a:cs typeface="Arial" panose="020B0604020202020204" pitchFamily="34" charset="0"/>
                </a:rPr>
                <a:t>laborum</a:t>
              </a:r>
              <a:r>
                <a:rPr lang="fr-FR" sz="4000" dirty="0">
                  <a:solidFill>
                    <a:srgbClr val="D9D9D9"/>
                  </a:solidFill>
                  <a:latin typeface="Arial" panose="020B0604020202020204" pitchFamily="34" charset="0"/>
                  <a:cs typeface="Arial" panose="020B0604020202020204" pitchFamily="34" charset="0"/>
                </a:rPr>
                <a:t>. Sed ut </a:t>
              </a:r>
              <a:r>
                <a:rPr lang="fr-FR" sz="4000" dirty="0" err="1">
                  <a:solidFill>
                    <a:srgbClr val="D9D9D9"/>
                  </a:solidFill>
                  <a:latin typeface="Arial" panose="020B0604020202020204" pitchFamily="34" charset="0"/>
                  <a:cs typeface="Arial" panose="020B0604020202020204" pitchFamily="34" charset="0"/>
                </a:rPr>
                <a:t>perspiciatis</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unde</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omnis</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iste</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natus</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error</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voluptatem</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accusantium</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dolor</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amet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cupidatat</a:t>
              </a:r>
              <a:r>
                <a:rPr lang="fr-FR" sz="4000" dirty="0">
                  <a:solidFill>
                    <a:srgbClr val="D9D9D9"/>
                  </a:solidFill>
                  <a:latin typeface="Arial" panose="020B0604020202020204" pitchFamily="34" charset="0"/>
                  <a:cs typeface="Arial" panose="020B0604020202020204" pitchFamily="34" charset="0"/>
                </a:rPr>
                <a:t> non </a:t>
              </a:r>
              <a:r>
                <a:rPr lang="fr-FR" sz="4000" dirty="0" err="1">
                  <a:solidFill>
                    <a:srgbClr val="D9D9D9"/>
                  </a:solidFill>
                  <a:latin typeface="Arial" panose="020B0604020202020204" pitchFamily="34" charset="0"/>
                  <a:cs typeface="Arial" panose="020B0604020202020204" pitchFamily="34" charset="0"/>
                </a:rPr>
                <a:t>proident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sunt</a:t>
              </a:r>
              <a:r>
                <a:rPr lang="fr-FR" sz="4000" dirty="0">
                  <a:solidFill>
                    <a:srgbClr val="D9D9D9"/>
                  </a:solidFill>
                  <a:latin typeface="Arial" panose="020B0604020202020204" pitchFamily="34" charset="0"/>
                  <a:cs typeface="Arial" panose="020B0604020202020204" pitchFamily="34" charset="0"/>
                </a:rPr>
                <a:t> in culpa qui officia </a:t>
              </a:r>
              <a:r>
                <a:rPr lang="fr-FR" sz="4000" dirty="0" err="1">
                  <a:solidFill>
                    <a:srgbClr val="D9D9D9"/>
                  </a:solidFill>
                  <a:latin typeface="Arial" panose="020B0604020202020204" pitchFamily="34" charset="0"/>
                  <a:cs typeface="Arial" panose="020B0604020202020204" pitchFamily="34" charset="0"/>
                </a:rPr>
                <a:t>deserunt</a:t>
              </a:r>
              <a:r>
                <a:rPr lang="fr-FR" sz="4000" dirty="0">
                  <a:solidFill>
                    <a:srgbClr val="D9D9D9"/>
                  </a:solidFill>
                  <a:latin typeface="Arial" panose="020B0604020202020204" pitchFamily="34" charset="0"/>
                  <a:cs typeface="Arial" panose="020B0604020202020204" pitchFamily="34" charset="0"/>
                </a:rPr>
                <a:t> mollit </a:t>
              </a:r>
              <a:r>
                <a:rPr lang="fr-FR" sz="4000" dirty="0" err="1">
                  <a:solidFill>
                    <a:srgbClr val="D9D9D9"/>
                  </a:solidFill>
                  <a:latin typeface="Arial" panose="020B0604020202020204" pitchFamily="34" charset="0"/>
                  <a:cs typeface="Arial" panose="020B0604020202020204" pitchFamily="34" charset="0"/>
                </a:rPr>
                <a:t>anim</a:t>
              </a:r>
              <a:r>
                <a:rPr lang="fr-FR" sz="4000" dirty="0">
                  <a:solidFill>
                    <a:srgbClr val="D9D9D9"/>
                  </a:solidFill>
                  <a:latin typeface="Arial" panose="020B0604020202020204" pitchFamily="34" charset="0"/>
                  <a:cs typeface="Arial" panose="020B0604020202020204" pitchFamily="34" charset="0"/>
                </a:rPr>
                <a:t> id. Sed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voluptatemnt</a:t>
              </a:r>
              <a:r>
                <a:rPr lang="fr-FR" sz="4000" dirty="0">
                  <a:solidFill>
                    <a:srgbClr val="D9D9D9"/>
                  </a:solidFill>
                  <a:latin typeface="Arial" panose="020B0604020202020204" pitchFamily="34" charset="0"/>
                  <a:cs typeface="Arial" panose="020B0604020202020204" pitchFamily="34" charset="0"/>
                </a:rPr>
                <a:t>.</a:t>
              </a:r>
            </a:p>
            <a:p>
              <a:pPr algn="just">
                <a:defRPr/>
              </a:pPr>
              <a:endParaRPr lang="fr-FR" sz="4000" dirty="0">
                <a:solidFill>
                  <a:srgbClr val="D9D9D9"/>
                </a:solidFill>
                <a:latin typeface="Arial" panose="020B0604020202020204" pitchFamily="34" charset="0"/>
                <a:cs typeface="Arial" panose="020B0604020202020204" pitchFamily="34" charset="0"/>
              </a:endParaRPr>
            </a:p>
            <a:p>
              <a:pPr algn="just">
                <a:defRPr/>
              </a:pPr>
              <a:r>
                <a:rPr lang="fr-FR" sz="4000" dirty="0" err="1">
                  <a:solidFill>
                    <a:srgbClr val="D9D9D9"/>
                  </a:solidFill>
                  <a:latin typeface="Arial" panose="020B0604020202020204" pitchFamily="34" charset="0"/>
                  <a:cs typeface="Arial" panose="020B0604020202020204" pitchFamily="34" charset="0"/>
                </a:rPr>
                <a:t>Cupidatat</a:t>
              </a:r>
              <a:r>
                <a:rPr lang="fr-FR" sz="4000" dirty="0">
                  <a:solidFill>
                    <a:srgbClr val="D9D9D9"/>
                  </a:solidFill>
                  <a:latin typeface="Arial" panose="020B0604020202020204" pitchFamily="34" charset="0"/>
                  <a:cs typeface="Arial" panose="020B0604020202020204" pitchFamily="34" charset="0"/>
                </a:rPr>
                <a:t> non </a:t>
              </a:r>
              <a:r>
                <a:rPr lang="fr-FR" sz="4000" dirty="0" err="1">
                  <a:solidFill>
                    <a:srgbClr val="D9D9D9"/>
                  </a:solidFill>
                  <a:latin typeface="Arial" panose="020B0604020202020204" pitchFamily="34" charset="0"/>
                  <a:cs typeface="Arial" panose="020B0604020202020204" pitchFamily="34" charset="0"/>
                </a:rPr>
                <a:t>proident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sunt</a:t>
              </a:r>
              <a:r>
                <a:rPr lang="fr-FR" sz="4000" dirty="0">
                  <a:solidFill>
                    <a:srgbClr val="D9D9D9"/>
                  </a:solidFill>
                  <a:latin typeface="Arial" panose="020B0604020202020204" pitchFamily="34" charset="0"/>
                  <a:cs typeface="Arial" panose="020B0604020202020204" pitchFamily="34" charset="0"/>
                </a:rPr>
                <a:t> in culpa qui officia </a:t>
              </a:r>
              <a:r>
                <a:rPr lang="fr-FR" sz="4000" dirty="0" err="1">
                  <a:solidFill>
                    <a:srgbClr val="D9D9D9"/>
                  </a:solidFill>
                  <a:latin typeface="Arial" panose="020B0604020202020204" pitchFamily="34" charset="0"/>
                  <a:cs typeface="Arial" panose="020B0604020202020204" pitchFamily="34" charset="0"/>
                </a:rPr>
                <a:t>deserunt</a:t>
              </a:r>
              <a:r>
                <a:rPr lang="fr-FR" sz="4000" dirty="0">
                  <a:solidFill>
                    <a:srgbClr val="D9D9D9"/>
                  </a:solidFill>
                  <a:latin typeface="Arial" panose="020B0604020202020204" pitchFamily="34" charset="0"/>
                  <a:cs typeface="Arial" panose="020B0604020202020204" pitchFamily="34" charset="0"/>
                </a:rPr>
                <a:t> mollit </a:t>
              </a:r>
              <a:r>
                <a:rPr lang="fr-FR" sz="4000" dirty="0" err="1">
                  <a:solidFill>
                    <a:srgbClr val="D9D9D9"/>
                  </a:solidFill>
                  <a:latin typeface="Arial" panose="020B0604020202020204" pitchFamily="34" charset="0"/>
                  <a:cs typeface="Arial" panose="020B0604020202020204" pitchFamily="34" charset="0"/>
                </a:rPr>
                <a:t>anim</a:t>
              </a:r>
              <a:r>
                <a:rPr lang="fr-FR" sz="4000" dirty="0">
                  <a:solidFill>
                    <a:srgbClr val="D9D9D9"/>
                  </a:solidFill>
                  <a:latin typeface="Arial" panose="020B0604020202020204" pitchFamily="34" charset="0"/>
                  <a:cs typeface="Arial" panose="020B0604020202020204" pitchFamily="34" charset="0"/>
                </a:rPr>
                <a:t> id. Sed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voluptatem</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sint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occaecat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cupidatat</a:t>
              </a:r>
              <a:r>
                <a:rPr lang="fr-FR" sz="4000" dirty="0">
                  <a:solidFill>
                    <a:srgbClr val="D9D9D9"/>
                  </a:solidFill>
                  <a:latin typeface="Arial" panose="020B0604020202020204" pitchFamily="34" charset="0"/>
                  <a:cs typeface="Arial" panose="020B0604020202020204" pitchFamily="34" charset="0"/>
                </a:rPr>
                <a:t> non </a:t>
              </a:r>
              <a:r>
                <a:rPr lang="fr-FR" sz="4000" dirty="0" err="1">
                  <a:solidFill>
                    <a:srgbClr val="D9D9D9"/>
                  </a:solidFill>
                  <a:latin typeface="Arial" panose="020B0604020202020204" pitchFamily="34" charset="0"/>
                  <a:cs typeface="Arial" panose="020B0604020202020204" pitchFamily="34" charset="0"/>
                </a:rPr>
                <a:t>proident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sunt</a:t>
              </a:r>
              <a:r>
                <a:rPr lang="fr-FR" sz="4000" dirty="0">
                  <a:solidFill>
                    <a:srgbClr val="D9D9D9"/>
                  </a:solidFill>
                  <a:latin typeface="Arial" panose="020B0604020202020204" pitchFamily="34" charset="0"/>
                  <a:cs typeface="Arial" panose="020B0604020202020204" pitchFamily="34" charset="0"/>
                </a:rPr>
                <a:t> in culpa qui officia </a:t>
              </a:r>
              <a:r>
                <a:rPr lang="fr-FR" sz="4000" dirty="0" err="1">
                  <a:solidFill>
                    <a:srgbClr val="D9D9D9"/>
                  </a:solidFill>
                  <a:latin typeface="Arial" panose="020B0604020202020204" pitchFamily="34" charset="0"/>
                  <a:cs typeface="Arial" panose="020B0604020202020204" pitchFamily="34" charset="0"/>
                </a:rPr>
                <a:t>deserunt</a:t>
              </a:r>
              <a:r>
                <a:rPr lang="fr-FR" sz="4000" dirty="0">
                  <a:solidFill>
                    <a:srgbClr val="D9D9D9"/>
                  </a:solidFill>
                  <a:latin typeface="Arial" panose="020B0604020202020204" pitchFamily="34" charset="0"/>
                  <a:cs typeface="Arial" panose="020B0604020202020204" pitchFamily="34" charset="0"/>
                </a:rPr>
                <a:t> mollit </a:t>
              </a:r>
              <a:r>
                <a:rPr lang="fr-FR" sz="4000" dirty="0" err="1">
                  <a:solidFill>
                    <a:srgbClr val="D9D9D9"/>
                  </a:solidFill>
                  <a:latin typeface="Arial" panose="020B0604020202020204" pitchFamily="34" charset="0"/>
                  <a:cs typeface="Arial" panose="020B0604020202020204" pitchFamily="34" charset="0"/>
                </a:rPr>
                <a:t>anim</a:t>
              </a:r>
              <a:r>
                <a:rPr lang="fr-FR" sz="4000" dirty="0">
                  <a:solidFill>
                    <a:srgbClr val="D9D9D9"/>
                  </a:solidFill>
                  <a:latin typeface="Arial" panose="020B0604020202020204" pitchFamily="34" charset="0"/>
                  <a:cs typeface="Arial" panose="020B0604020202020204" pitchFamily="34" charset="0"/>
                </a:rPr>
                <a:t> id est </a:t>
              </a:r>
              <a:r>
                <a:rPr lang="fr-FR" sz="4000" dirty="0" err="1">
                  <a:solidFill>
                    <a:srgbClr val="D9D9D9"/>
                  </a:solidFill>
                  <a:latin typeface="Arial" panose="020B0604020202020204" pitchFamily="34" charset="0"/>
                  <a:cs typeface="Arial" panose="020B0604020202020204" pitchFamily="34" charset="0"/>
                </a:rPr>
                <a:t>laborum</a:t>
              </a:r>
              <a:r>
                <a:rPr lang="fr-FR" sz="4000" dirty="0">
                  <a:solidFill>
                    <a:srgbClr val="D9D9D9"/>
                  </a:solidFill>
                  <a:latin typeface="Arial" panose="020B0604020202020204" pitchFamily="34" charset="0"/>
                  <a:cs typeface="Arial" panose="020B0604020202020204" pitchFamily="34" charset="0"/>
                </a:rPr>
                <a:t>. Sed ut </a:t>
              </a:r>
              <a:r>
                <a:rPr lang="fr-FR" sz="4000" dirty="0" err="1">
                  <a:solidFill>
                    <a:srgbClr val="D9D9D9"/>
                  </a:solidFill>
                  <a:latin typeface="Arial" panose="020B0604020202020204" pitchFamily="34" charset="0"/>
                  <a:cs typeface="Arial" panose="020B0604020202020204" pitchFamily="34" charset="0"/>
                </a:rPr>
                <a:t>perspiciatis</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unde</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omnis</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iste</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natus</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error</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voluptatem</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accusantium</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dolor</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amet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cupidatat</a:t>
              </a:r>
              <a:r>
                <a:rPr lang="fr-FR" sz="4000" dirty="0">
                  <a:solidFill>
                    <a:srgbClr val="D9D9D9"/>
                  </a:solidFill>
                  <a:latin typeface="Arial" panose="020B0604020202020204" pitchFamily="34" charset="0"/>
                  <a:cs typeface="Arial" panose="020B0604020202020204" pitchFamily="34" charset="0"/>
                </a:rPr>
                <a:t> non </a:t>
              </a:r>
              <a:r>
                <a:rPr lang="fr-FR" sz="4000" dirty="0" err="1">
                  <a:solidFill>
                    <a:srgbClr val="D9D9D9"/>
                  </a:solidFill>
                  <a:latin typeface="Arial" panose="020B0604020202020204" pitchFamily="34" charset="0"/>
                  <a:cs typeface="Arial" panose="020B0604020202020204" pitchFamily="34" charset="0"/>
                </a:rPr>
                <a:t>proident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sunt</a:t>
              </a:r>
              <a:r>
                <a:rPr lang="fr-FR" sz="4000" dirty="0">
                  <a:solidFill>
                    <a:srgbClr val="D9D9D9"/>
                  </a:solidFill>
                  <a:latin typeface="Arial" panose="020B0604020202020204" pitchFamily="34" charset="0"/>
                  <a:cs typeface="Arial" panose="020B0604020202020204" pitchFamily="34" charset="0"/>
                </a:rPr>
                <a:t> in culpa qui officia </a:t>
              </a:r>
              <a:r>
                <a:rPr lang="fr-FR" sz="4000" dirty="0" err="1">
                  <a:solidFill>
                    <a:srgbClr val="D9D9D9"/>
                  </a:solidFill>
                  <a:latin typeface="Arial" panose="020B0604020202020204" pitchFamily="34" charset="0"/>
                  <a:cs typeface="Arial" panose="020B0604020202020204" pitchFamily="34" charset="0"/>
                </a:rPr>
                <a:t>deserunt</a:t>
              </a:r>
              <a:r>
                <a:rPr lang="fr-FR" sz="4000" dirty="0">
                  <a:solidFill>
                    <a:srgbClr val="D9D9D9"/>
                  </a:solidFill>
                  <a:latin typeface="Arial" panose="020B0604020202020204" pitchFamily="34" charset="0"/>
                  <a:cs typeface="Arial" panose="020B0604020202020204" pitchFamily="34" charset="0"/>
                </a:rPr>
                <a:t> mollit </a:t>
              </a:r>
              <a:r>
                <a:rPr lang="fr-FR" sz="4000" dirty="0" err="1">
                  <a:solidFill>
                    <a:srgbClr val="D9D9D9"/>
                  </a:solidFill>
                  <a:latin typeface="Arial" panose="020B0604020202020204" pitchFamily="34" charset="0"/>
                  <a:cs typeface="Arial" panose="020B0604020202020204" pitchFamily="34" charset="0"/>
                </a:rPr>
                <a:t>anim</a:t>
              </a:r>
              <a:r>
                <a:rPr lang="fr-FR" sz="4000" dirty="0">
                  <a:solidFill>
                    <a:srgbClr val="D9D9D9"/>
                  </a:solidFill>
                  <a:latin typeface="Arial" panose="020B0604020202020204" pitchFamily="34" charset="0"/>
                  <a:cs typeface="Arial" panose="020B0604020202020204" pitchFamily="34" charset="0"/>
                </a:rPr>
                <a:t> id. Sed </a:t>
              </a:r>
              <a:r>
                <a:rPr lang="fr-FR" sz="4000" dirty="0" err="1">
                  <a:solidFill>
                    <a:srgbClr val="D9D9D9"/>
                  </a:solidFill>
                  <a:latin typeface="Arial" panose="020B0604020202020204" pitchFamily="34" charset="0"/>
                  <a:cs typeface="Arial" panose="020B0604020202020204" pitchFamily="34" charset="0"/>
                </a:rPr>
                <a:t>sit</a:t>
              </a:r>
              <a:r>
                <a:rPr lang="fr-FR" sz="4000" dirty="0">
                  <a:solidFill>
                    <a:srgbClr val="D9D9D9"/>
                  </a:solidFill>
                  <a:latin typeface="Arial" panose="020B0604020202020204" pitchFamily="34" charset="0"/>
                  <a:cs typeface="Arial" panose="020B0604020202020204" pitchFamily="34" charset="0"/>
                </a:rPr>
                <a:t> </a:t>
              </a:r>
              <a:r>
                <a:rPr lang="fr-FR" sz="4000" dirty="0" err="1">
                  <a:solidFill>
                    <a:srgbClr val="D9D9D9"/>
                  </a:solidFill>
                  <a:latin typeface="Arial" panose="020B0604020202020204" pitchFamily="34" charset="0"/>
                  <a:cs typeface="Arial" panose="020B0604020202020204" pitchFamily="34" charset="0"/>
                </a:rPr>
                <a:t>voluptatemnt</a:t>
              </a:r>
              <a:r>
                <a:rPr lang="fr-FR" sz="4000" dirty="0">
                  <a:solidFill>
                    <a:srgbClr val="D9D9D9"/>
                  </a:solidFill>
                  <a:latin typeface="Arial" panose="020B0604020202020204" pitchFamily="34" charset="0"/>
                  <a:cs typeface="Arial" panose="020B0604020202020204" pitchFamily="34" charset="0"/>
                </a:rPr>
                <a:t>.</a:t>
              </a:r>
            </a:p>
            <a:p>
              <a:pPr algn="just">
                <a:defRPr/>
              </a:pPr>
              <a:endParaRPr lang="fr-FR" sz="4000" dirty="0">
                <a:solidFill>
                  <a:srgbClr val="D9D9D9"/>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20179405"/>
      </p:ext>
    </p:extLst>
  </p:cSld>
  <p:clrMapOvr>
    <a:masterClrMapping/>
  </p:clrMapOvr>
</p:sld>
</file>

<file path=ppt/theme/theme1.xml><?xml version="1.0" encoding="utf-8"?>
<a:theme xmlns:a="http://schemas.openxmlformats.org/drawingml/2006/main" name="Thème Office">
  <a:themeElements>
    <a:clrScheme name="EuroMov DHM">
      <a:dk1>
        <a:srgbClr val="832777"/>
      </a:dk1>
      <a:lt1>
        <a:srgbClr val="FFFFFF"/>
      </a:lt1>
      <a:dk2>
        <a:srgbClr val="D8D8D8"/>
      </a:dk2>
      <a:lt2>
        <a:srgbClr val="E3C8FF"/>
      </a:lt2>
      <a:accent1>
        <a:srgbClr val="AD5BFF"/>
      </a:accent1>
      <a:accent2>
        <a:srgbClr val="D9E1E2"/>
      </a:accent2>
      <a:accent3>
        <a:srgbClr val="0C2340"/>
      </a:accent3>
      <a:accent4>
        <a:srgbClr val="9B9B9B"/>
      </a:accent4>
      <a:accent5>
        <a:srgbClr val="878787"/>
      </a:accent5>
      <a:accent6>
        <a:srgbClr val="595959"/>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e447067-d351-41e2-bea7-70a9347d74e8">
      <Terms xmlns="http://schemas.microsoft.com/office/infopath/2007/PartnerControls"/>
    </lcf76f155ced4ddcb4097134ff3c332f>
    <TaxCatchAll xmlns="c483fb97-a28a-42d7-a16c-316267a9687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42D0F41D772104FB6EC1279BFBEE5BE" ma:contentTypeVersion="10" ma:contentTypeDescription="Crée un document." ma:contentTypeScope="" ma:versionID="f2e30c6af9af7af490a0e5e9830ad3bd">
  <xsd:schema xmlns:xsd="http://www.w3.org/2001/XMLSchema" xmlns:xs="http://www.w3.org/2001/XMLSchema" xmlns:p="http://schemas.microsoft.com/office/2006/metadata/properties" xmlns:ns2="fe447067-d351-41e2-bea7-70a9347d74e8" xmlns:ns3="c483fb97-a28a-42d7-a16c-316267a96870" targetNamespace="http://schemas.microsoft.com/office/2006/metadata/properties" ma:root="true" ma:fieldsID="e4950f1a508da6ba3af4fd5ecfb45922" ns2:_="" ns3:_="">
    <xsd:import namespace="fe447067-d351-41e2-bea7-70a9347d74e8"/>
    <xsd:import namespace="c483fb97-a28a-42d7-a16c-316267a9687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447067-d351-41e2-bea7-70a9347d74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Balises d’images" ma:readOnly="false" ma:fieldId="{5cf76f15-5ced-4ddc-b409-7134ff3c332f}" ma:taxonomyMulti="true" ma:sspId="cf26918b-eb11-4d84-88e9-2e186eab5eac"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483fb97-a28a-42d7-a16c-316267a96870"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c867a1b7-d991-4c52-b47e-23c01f8443a8}" ma:internalName="TaxCatchAll" ma:showField="CatchAllData" ma:web="c483fb97-a28a-42d7-a16c-316267a968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7CB979-A4E5-4203-91A5-91AE6E4EAD06}">
  <ds:schemaRefs>
    <ds:schemaRef ds:uri="http://schemas.microsoft.com/office/2006/metadata/properties"/>
    <ds:schemaRef ds:uri="http://schemas.microsoft.com/office/infopath/2007/PartnerControls"/>
    <ds:schemaRef ds:uri="fe447067-d351-41e2-bea7-70a9347d74e8"/>
    <ds:schemaRef ds:uri="c483fb97-a28a-42d7-a16c-316267a96870"/>
  </ds:schemaRefs>
</ds:datastoreItem>
</file>

<file path=customXml/itemProps2.xml><?xml version="1.0" encoding="utf-8"?>
<ds:datastoreItem xmlns:ds="http://schemas.openxmlformats.org/officeDocument/2006/customXml" ds:itemID="{2824EB1B-17EF-4E22-8E40-99E3ABEEB1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447067-d351-41e2-bea7-70a9347d74e8"/>
    <ds:schemaRef ds:uri="c483fb97-a28a-42d7-a16c-316267a968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1B08B4D-8488-4D6F-907F-3FBFF8710A9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Slice</Template>
  <TotalTime>1443</TotalTime>
  <Words>7797</Words>
  <Application>Microsoft Office PowerPoint</Application>
  <PresentationFormat>Personnalisé</PresentationFormat>
  <Paragraphs>544</Paragraphs>
  <Slides>19</Slides>
  <Notes>0</Notes>
  <HiddenSlides>0</HiddenSlides>
  <MMClips>0</MMClips>
  <ScaleCrop>false</ScaleCrop>
  <HeadingPairs>
    <vt:vector size="6" baseType="variant">
      <vt:variant>
        <vt:lpstr>Polices utilisées</vt:lpstr>
      </vt:variant>
      <vt:variant>
        <vt:i4>1</vt:i4>
      </vt:variant>
      <vt:variant>
        <vt:lpstr>Thème</vt:lpstr>
      </vt:variant>
      <vt:variant>
        <vt:i4>1</vt:i4>
      </vt:variant>
      <vt:variant>
        <vt:lpstr>Titres des diapositives</vt:lpstr>
      </vt:variant>
      <vt:variant>
        <vt:i4>19</vt:i4>
      </vt:variant>
    </vt:vector>
  </HeadingPairs>
  <TitlesOfParts>
    <vt:vector size="21" baseType="lpstr">
      <vt:lpstr>Arial</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Gérard Dray</dc:creator>
  <cp:lastModifiedBy>DRAY Gérard (IMT Mines Alès)</cp:lastModifiedBy>
  <cp:revision>18</cp:revision>
  <dcterms:created xsi:type="dcterms:W3CDTF">2021-09-30T10:02:48Z</dcterms:created>
  <dcterms:modified xsi:type="dcterms:W3CDTF">2023-11-18T08:30:33Z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0x010100642D0F41D772104FB6EC1279BFBEE5BE</vt:lpwstr>
  </property>
  <property fmtid="{D5CDD505-2E9C-101B-9397-08002B2CF9AE}" pid="3" name="MediaServiceImageTags">
    <vt:lpwstr/>
  </property>
</Properties>
</file>