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9" r:id="rId5"/>
    <p:sldId id="269" r:id="rId6"/>
    <p:sldId id="270" r:id="rId7"/>
    <p:sldId id="271" r:id="rId8"/>
    <p:sldId id="272" r:id="rId9"/>
    <p:sldId id="273" r:id="rId10"/>
    <p:sldId id="256" r:id="rId11"/>
    <p:sldId id="257" r:id="rId12"/>
    <p:sldId id="258" r:id="rId13"/>
    <p:sldId id="268" r:id="rId14"/>
    <p:sldId id="264" r:id="rId15"/>
    <p:sldId id="265" r:id="rId16"/>
    <p:sldId id="266" r:id="rId17"/>
    <p:sldId id="267" r:id="rId18"/>
    <p:sldId id="260" r:id="rId19"/>
    <p:sldId id="261" r:id="rId20"/>
    <p:sldId id="262" r:id="rId21"/>
    <p:sldId id="263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53">
          <p15:clr>
            <a:srgbClr val="A4A3A4"/>
          </p15:clr>
        </p15:guide>
        <p15:guide id="3" orient="horz" pos="3818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orient="horz" pos="4148">
          <p15:clr>
            <a:srgbClr val="A4A3A4"/>
          </p15:clr>
        </p15:guide>
        <p15:guide id="6" orient="horz" pos="887">
          <p15:clr>
            <a:srgbClr val="A4A3A4"/>
          </p15:clr>
        </p15:guide>
        <p15:guide id="7" orient="horz" pos="2483">
          <p15:clr>
            <a:srgbClr val="A4A3A4"/>
          </p15:clr>
        </p15:guide>
        <p15:guide id="8" orient="horz" pos="1734">
          <p15:clr>
            <a:srgbClr val="A4A3A4"/>
          </p15:clr>
        </p15:guide>
        <p15:guide id="9" orient="horz" pos="1860">
          <p15:clr>
            <a:srgbClr val="A4A3A4"/>
          </p15:clr>
        </p15:guide>
        <p15:guide id="10" pos="2880">
          <p15:clr>
            <a:srgbClr val="A4A3A4"/>
          </p15:clr>
        </p15:guide>
        <p15:guide id="11" pos="389">
          <p15:clr>
            <a:srgbClr val="A4A3A4"/>
          </p15:clr>
        </p15:guide>
        <p15:guide id="12" pos="5605">
          <p15:clr>
            <a:srgbClr val="A4A3A4"/>
          </p15:clr>
        </p15:guide>
        <p15:guide id="13" pos="5380">
          <p15:clr>
            <a:srgbClr val="A4A3A4"/>
          </p15:clr>
        </p15:guide>
        <p15:guide id="14" pos="3455">
          <p15:clr>
            <a:srgbClr val="A4A3A4"/>
          </p15:clr>
        </p15:guide>
        <p15:guide id="15" pos="3689">
          <p15:clr>
            <a:srgbClr val="A4A3A4"/>
          </p15:clr>
        </p15:guide>
        <p15:guide id="16" pos="2018">
          <p15:clr>
            <a:srgbClr val="A4A3A4"/>
          </p15:clr>
        </p15:guide>
        <p15:guide id="17" pos="2510">
          <p15:clr>
            <a:srgbClr val="A4A3A4"/>
          </p15:clr>
        </p15:guide>
        <p15:guide id="18" pos="2330">
          <p15:clr>
            <a:srgbClr val="A4A3A4"/>
          </p15:clr>
        </p15:guide>
        <p15:guide id="19" orient="horz" pos="1620">
          <p15:clr>
            <a:srgbClr val="A4A3A4"/>
          </p15:clr>
        </p15:guide>
        <p15:guide id="20" orient="horz" pos="715">
          <p15:clr>
            <a:srgbClr val="A4A3A4"/>
          </p15:clr>
        </p15:guide>
        <p15:guide id="21" orient="horz" pos="2864">
          <p15:clr>
            <a:srgbClr val="A4A3A4"/>
          </p15:clr>
        </p15:guide>
        <p15:guide id="22" orient="horz" pos="2743">
          <p15:clr>
            <a:srgbClr val="A4A3A4"/>
          </p15:clr>
        </p15:guide>
        <p15:guide id="23" orient="horz" pos="3111">
          <p15:clr>
            <a:srgbClr val="A4A3A4"/>
          </p15:clr>
        </p15:guide>
        <p15:guide id="24" orient="horz" pos="665">
          <p15:clr>
            <a:srgbClr val="A4A3A4"/>
          </p15:clr>
        </p15:guide>
        <p15:guide id="25" orient="horz" pos="1862">
          <p15:clr>
            <a:srgbClr val="A4A3A4"/>
          </p15:clr>
        </p15:guide>
        <p15:guide id="26" orient="horz" pos="1301">
          <p15:clr>
            <a:srgbClr val="A4A3A4"/>
          </p15:clr>
        </p15:guide>
        <p15:guide id="27" orient="horz" pos="13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D31"/>
    <a:srgbClr val="E77231"/>
    <a:srgbClr val="832777"/>
    <a:srgbClr val="780DE9"/>
    <a:srgbClr val="7700EE"/>
    <a:srgbClr val="00BCD7"/>
    <a:srgbClr val="E7314B"/>
    <a:srgbClr val="AD69F7"/>
    <a:srgbClr val="747690"/>
    <a:srgbClr val="009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F4ED1-3EB1-4AFA-9BD1-03607FAA3445}" v="24" dt="2023-11-18T08:22:12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78292" autoAdjust="0"/>
  </p:normalViewPr>
  <p:slideViewPr>
    <p:cSldViewPr showGuides="1">
      <p:cViewPr>
        <p:scale>
          <a:sx n="75" d="100"/>
          <a:sy n="75" d="100"/>
        </p:scale>
        <p:origin x="821" y="226"/>
      </p:cViewPr>
      <p:guideLst>
        <p:guide orient="horz" pos="2160"/>
        <p:guide orient="horz" pos="953"/>
        <p:guide orient="horz" pos="3818"/>
        <p:guide orient="horz" pos="3657"/>
        <p:guide orient="horz" pos="4148"/>
        <p:guide orient="horz" pos="887"/>
        <p:guide orient="horz" pos="2483"/>
        <p:guide orient="horz" pos="1734"/>
        <p:guide orient="horz" pos="1860"/>
        <p:guide pos="2880"/>
        <p:guide pos="389"/>
        <p:guide pos="5605"/>
        <p:guide pos="5380"/>
        <p:guide pos="3455"/>
        <p:guide pos="3689"/>
        <p:guide pos="2018"/>
        <p:guide pos="2510"/>
        <p:guide pos="2330"/>
        <p:guide orient="horz" pos="1620"/>
        <p:guide orient="horz" pos="715"/>
        <p:guide orient="horz" pos="2864"/>
        <p:guide orient="horz" pos="2743"/>
        <p:guide orient="horz" pos="3111"/>
        <p:guide orient="horz" pos="665"/>
        <p:guide orient="horz" pos="1862"/>
        <p:guide orient="horz" pos="1301"/>
        <p:guide orient="horz" pos="13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4171"/>
    </p:cViewPr>
  </p:sorterViewPr>
  <p:notesViewPr>
    <p:cSldViewPr showGuides="1">
      <p:cViewPr varScale="1">
        <p:scale>
          <a:sx n="63" d="100"/>
          <a:sy n="63" d="100"/>
        </p:scale>
        <p:origin x="-26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Y Gérard (IMT Mines Alès)" userId="158e95ab-1dbe-4105-8ca6-02227f48368f" providerId="ADAL" clId="{15DF4ED1-3EB1-4AFA-9BD1-03607FAA3445}"/>
    <pc:docChg chg="undo custSel modSld modMainMaster">
      <pc:chgData name="DRAY Gérard (IMT Mines Alès)" userId="158e95ab-1dbe-4105-8ca6-02227f48368f" providerId="ADAL" clId="{15DF4ED1-3EB1-4AFA-9BD1-03607FAA3445}" dt="2023-11-18T08:22:12.682" v="31" actId="1076"/>
      <pc:docMkLst>
        <pc:docMk/>
      </pc:docMkLst>
      <pc:sldChg chg="addSp delSp modSp mod">
        <pc:chgData name="DRAY Gérard (IMT Mines Alès)" userId="158e95ab-1dbe-4105-8ca6-02227f48368f" providerId="ADAL" clId="{15DF4ED1-3EB1-4AFA-9BD1-03607FAA3445}" dt="2023-11-18T08:21:28.992" v="26" actId="478"/>
        <pc:sldMkLst>
          <pc:docMk/>
          <pc:sldMk cId="2847858204" sldId="270"/>
        </pc:sldMkLst>
        <pc:spChg chg="add del mod">
          <ac:chgData name="DRAY Gérard (IMT Mines Alès)" userId="158e95ab-1dbe-4105-8ca6-02227f48368f" providerId="ADAL" clId="{15DF4ED1-3EB1-4AFA-9BD1-03607FAA3445}" dt="2023-11-18T08:21:28.992" v="26" actId="478"/>
          <ac:spMkLst>
            <pc:docMk/>
            <pc:sldMk cId="2847858204" sldId="270"/>
            <ac:spMk id="3" creationId="{A4825862-665E-BED1-50BC-AFAD4834539F}"/>
          </ac:spMkLst>
        </pc:spChg>
        <pc:picChg chg="mod">
          <ac:chgData name="DRAY Gérard (IMT Mines Alès)" userId="158e95ab-1dbe-4105-8ca6-02227f48368f" providerId="ADAL" clId="{15DF4ED1-3EB1-4AFA-9BD1-03607FAA3445}" dt="2023-11-18T08:21:03.100" v="23" actId="14826"/>
          <ac:picMkLst>
            <pc:docMk/>
            <pc:sldMk cId="2847858204" sldId="270"/>
            <ac:picMk id="11" creationId="{C7537E43-1002-0158-2F10-71C355EE59E9}"/>
          </ac:picMkLst>
        </pc:picChg>
      </pc:sldChg>
      <pc:sldChg chg="addSp delSp modSp">
        <pc:chgData name="DRAY Gérard (IMT Mines Alès)" userId="158e95ab-1dbe-4105-8ca6-02227f48368f" providerId="ADAL" clId="{15DF4ED1-3EB1-4AFA-9BD1-03607FAA3445}" dt="2023-11-18T08:22:12.682" v="31" actId="1076"/>
        <pc:sldMkLst>
          <pc:docMk/>
          <pc:sldMk cId="2579135709" sldId="272"/>
        </pc:sldMkLst>
        <pc:spChg chg="add del mod">
          <ac:chgData name="DRAY Gérard (IMT Mines Alès)" userId="158e95ab-1dbe-4105-8ca6-02227f48368f" providerId="ADAL" clId="{15DF4ED1-3EB1-4AFA-9BD1-03607FAA3445}" dt="2023-11-18T08:21:41.250" v="28"/>
          <ac:spMkLst>
            <pc:docMk/>
            <pc:sldMk cId="2579135709" sldId="272"/>
            <ac:spMk id="3" creationId="{207B2979-E091-BA52-1B8C-0ADD5E485215}"/>
          </ac:spMkLst>
        </pc:spChg>
        <pc:grpChg chg="del">
          <ac:chgData name="DRAY Gérard (IMT Mines Alès)" userId="158e95ab-1dbe-4105-8ca6-02227f48368f" providerId="ADAL" clId="{15DF4ED1-3EB1-4AFA-9BD1-03607FAA3445}" dt="2023-11-18T08:22:04.053" v="29" actId="478"/>
          <ac:grpSpMkLst>
            <pc:docMk/>
            <pc:sldMk cId="2579135709" sldId="272"/>
            <ac:grpSpMk id="4" creationId="{E0D44E86-86BC-7BFE-189E-ADC73E7B25D7}"/>
          </ac:grpSpMkLst>
        </pc:grpChg>
        <pc:grpChg chg="add mod">
          <ac:chgData name="DRAY Gérard (IMT Mines Alès)" userId="158e95ab-1dbe-4105-8ca6-02227f48368f" providerId="ADAL" clId="{15DF4ED1-3EB1-4AFA-9BD1-03607FAA3445}" dt="2023-11-18T08:22:12.682" v="31" actId="1076"/>
          <ac:grpSpMkLst>
            <pc:docMk/>
            <pc:sldMk cId="2579135709" sldId="272"/>
            <ac:grpSpMk id="6" creationId="{69494B7D-FDF1-7B49-1108-F0D6C2C41DF7}"/>
          </ac:grpSpMkLst>
        </pc:grpChg>
        <pc:picChg chg="mod">
          <ac:chgData name="DRAY Gérard (IMT Mines Alès)" userId="158e95ab-1dbe-4105-8ca6-02227f48368f" providerId="ADAL" clId="{15DF4ED1-3EB1-4AFA-9BD1-03607FAA3445}" dt="2023-11-18T08:22:12.682" v="31" actId="1076"/>
          <ac:picMkLst>
            <pc:docMk/>
            <pc:sldMk cId="2579135709" sldId="272"/>
            <ac:picMk id="8" creationId="{B707E80F-8A35-29E1-5C90-FC4A49B89331}"/>
          </ac:picMkLst>
        </pc:picChg>
        <pc:picChg chg="mod">
          <ac:chgData name="DRAY Gérard (IMT Mines Alès)" userId="158e95ab-1dbe-4105-8ca6-02227f48368f" providerId="ADAL" clId="{15DF4ED1-3EB1-4AFA-9BD1-03607FAA3445}" dt="2023-11-18T08:22:12.682" v="31" actId="1076"/>
          <ac:picMkLst>
            <pc:docMk/>
            <pc:sldMk cId="2579135709" sldId="272"/>
            <ac:picMk id="11" creationId="{66869EE1-F005-793B-8BE0-6C96E4A3AAC1}"/>
          </ac:picMkLst>
        </pc:picChg>
        <pc:picChg chg="mod">
          <ac:chgData name="DRAY Gérard (IMT Mines Alès)" userId="158e95ab-1dbe-4105-8ca6-02227f48368f" providerId="ADAL" clId="{15DF4ED1-3EB1-4AFA-9BD1-03607FAA3445}" dt="2023-11-18T08:22:12.682" v="31" actId="1076"/>
          <ac:picMkLst>
            <pc:docMk/>
            <pc:sldMk cId="2579135709" sldId="272"/>
            <ac:picMk id="13" creationId="{0EE6B0A4-C5A8-24A4-A804-F4C1C5CF3845}"/>
          </ac:picMkLst>
        </pc:picChg>
        <pc:picChg chg="mod">
          <ac:chgData name="DRAY Gérard (IMT Mines Alès)" userId="158e95ab-1dbe-4105-8ca6-02227f48368f" providerId="ADAL" clId="{15DF4ED1-3EB1-4AFA-9BD1-03607FAA3445}" dt="2023-11-18T08:22:12.682" v="31" actId="1076"/>
          <ac:picMkLst>
            <pc:docMk/>
            <pc:sldMk cId="2579135709" sldId="272"/>
            <ac:picMk id="16" creationId="{3957224E-2E06-03B9-1C77-5DB3B0EDC4AD}"/>
          </ac:picMkLst>
        </pc:picChg>
        <pc:picChg chg="mod">
          <ac:chgData name="DRAY Gérard (IMT Mines Alès)" userId="158e95ab-1dbe-4105-8ca6-02227f48368f" providerId="ADAL" clId="{15DF4ED1-3EB1-4AFA-9BD1-03607FAA3445}" dt="2023-11-18T08:22:12.682" v="31" actId="1076"/>
          <ac:picMkLst>
            <pc:docMk/>
            <pc:sldMk cId="2579135709" sldId="272"/>
            <ac:picMk id="17" creationId="{2D4B276F-6365-2F62-7935-77CDF052749A}"/>
          </ac:picMkLst>
        </pc:picChg>
        <pc:picChg chg="mod">
          <ac:chgData name="DRAY Gérard (IMT Mines Alès)" userId="158e95ab-1dbe-4105-8ca6-02227f48368f" providerId="ADAL" clId="{15DF4ED1-3EB1-4AFA-9BD1-03607FAA3445}" dt="2023-11-18T08:22:12.682" v="31" actId="1076"/>
          <ac:picMkLst>
            <pc:docMk/>
            <pc:sldMk cId="2579135709" sldId="272"/>
            <ac:picMk id="18" creationId="{359F7380-3FB4-D376-3877-9E0C2EEE7D26}"/>
          </ac:picMkLst>
        </pc:picChg>
      </pc:sldChg>
      <pc:sldMasterChg chg="modSldLayout">
        <pc:chgData name="DRAY Gérard (IMT Mines Alès)" userId="158e95ab-1dbe-4105-8ca6-02227f48368f" providerId="ADAL" clId="{15DF4ED1-3EB1-4AFA-9BD1-03607FAA3445}" dt="2023-11-18T08:20:15.558" v="18"/>
        <pc:sldMasterMkLst>
          <pc:docMk/>
          <pc:sldMasterMk cId="0" sldId="2147483660"/>
        </pc:sldMasterMkLst>
        <pc:sldLayoutChg chg="addSp delSp modSp mod">
          <pc:chgData name="DRAY Gérard (IMT Mines Alès)" userId="158e95ab-1dbe-4105-8ca6-02227f48368f" providerId="ADAL" clId="{15DF4ED1-3EB1-4AFA-9BD1-03607FAA3445}" dt="2023-11-18T08:19:58.562" v="12" actId="164"/>
          <pc:sldLayoutMkLst>
            <pc:docMk/>
            <pc:sldMasterMk cId="0" sldId="2147483660"/>
            <pc:sldLayoutMk cId="38659496" sldId="2147483674"/>
          </pc:sldLayoutMkLst>
          <pc:grpChg chg="add mod">
            <ac:chgData name="DRAY Gérard (IMT Mines Alès)" userId="158e95ab-1dbe-4105-8ca6-02227f48368f" providerId="ADAL" clId="{15DF4ED1-3EB1-4AFA-9BD1-03607FAA3445}" dt="2023-11-18T08:19:58.562" v="12" actId="164"/>
            <ac:grpSpMkLst>
              <pc:docMk/>
              <pc:sldMasterMk cId="0" sldId="2147483660"/>
              <pc:sldLayoutMk cId="38659496" sldId="2147483674"/>
              <ac:grpSpMk id="2" creationId="{36F394D0-74F8-BA4A-B250-3108FB1A3583}"/>
            </ac:grpSpMkLst>
          </pc:grpChg>
          <pc:grpChg chg="del">
            <ac:chgData name="DRAY Gérard (IMT Mines Alès)" userId="158e95ab-1dbe-4105-8ca6-02227f48368f" providerId="ADAL" clId="{15DF4ED1-3EB1-4AFA-9BD1-03607FAA3445}" dt="2023-11-18T08:18:39.346" v="3" actId="165"/>
            <ac:grpSpMkLst>
              <pc:docMk/>
              <pc:sldMasterMk cId="0" sldId="2147483660"/>
              <pc:sldLayoutMk cId="38659496" sldId="2147483674"/>
              <ac:grpSpMk id="9" creationId="{8F722670-F30D-BD0C-D5A7-39C4C77F85AC}"/>
            </ac:grpSpMkLst>
          </pc:grpChg>
          <pc:picChg chg="mod topLvl">
            <ac:chgData name="DRAY Gérard (IMT Mines Alès)" userId="158e95ab-1dbe-4105-8ca6-02227f48368f" providerId="ADAL" clId="{15DF4ED1-3EB1-4AFA-9BD1-03607FAA3445}" dt="2023-11-18T08:19:58.562" v="12" actId="164"/>
            <ac:picMkLst>
              <pc:docMk/>
              <pc:sldMasterMk cId="0" sldId="2147483660"/>
              <pc:sldLayoutMk cId="38659496" sldId="2147483674"/>
              <ac:picMk id="3" creationId="{0DED9C4D-7624-AC7B-BA09-E985E2594C4B}"/>
            </ac:picMkLst>
          </pc:picChg>
          <pc:picChg chg="mod topLvl">
            <ac:chgData name="DRAY Gérard (IMT Mines Alès)" userId="158e95ab-1dbe-4105-8ca6-02227f48368f" providerId="ADAL" clId="{15DF4ED1-3EB1-4AFA-9BD1-03607FAA3445}" dt="2023-11-18T08:19:58.562" v="12" actId="164"/>
            <ac:picMkLst>
              <pc:docMk/>
              <pc:sldMasterMk cId="0" sldId="2147483660"/>
              <pc:sldLayoutMk cId="38659496" sldId="2147483674"/>
              <ac:picMk id="6" creationId="{6C95C80A-5FEF-7209-4A76-372869C1E979}"/>
            </ac:picMkLst>
          </pc:picChg>
          <pc:picChg chg="mod topLvl">
            <ac:chgData name="DRAY Gérard (IMT Mines Alès)" userId="158e95ab-1dbe-4105-8ca6-02227f48368f" providerId="ADAL" clId="{15DF4ED1-3EB1-4AFA-9BD1-03607FAA3445}" dt="2023-11-18T08:19:58.562" v="12" actId="164"/>
            <ac:picMkLst>
              <pc:docMk/>
              <pc:sldMasterMk cId="0" sldId="2147483660"/>
              <pc:sldLayoutMk cId="38659496" sldId="2147483674"/>
              <ac:picMk id="7" creationId="{93AACEA9-0F8F-6C42-29D1-8C7E1CF6BFAB}"/>
            </ac:picMkLst>
          </pc:picChg>
          <pc:picChg chg="mod">
            <ac:chgData name="DRAY Gérard (IMT Mines Alès)" userId="158e95ab-1dbe-4105-8ca6-02227f48368f" providerId="ADAL" clId="{15DF4ED1-3EB1-4AFA-9BD1-03607FAA3445}" dt="2023-11-18T08:17:56.930" v="0" actId="14826"/>
            <ac:picMkLst>
              <pc:docMk/>
              <pc:sldMasterMk cId="0" sldId="2147483660"/>
              <pc:sldLayoutMk cId="38659496" sldId="2147483674"/>
              <ac:picMk id="8" creationId="{F5CD2F9C-498D-A189-8752-B714357319B0}"/>
            </ac:picMkLst>
          </pc:picChg>
          <pc:picChg chg="mod topLvl">
            <ac:chgData name="DRAY Gérard (IMT Mines Alès)" userId="158e95ab-1dbe-4105-8ca6-02227f48368f" providerId="ADAL" clId="{15DF4ED1-3EB1-4AFA-9BD1-03607FAA3445}" dt="2023-11-18T08:19:58.562" v="12" actId="164"/>
            <ac:picMkLst>
              <pc:docMk/>
              <pc:sldMasterMk cId="0" sldId="2147483660"/>
              <pc:sldLayoutMk cId="38659496" sldId="2147483674"/>
              <ac:picMk id="14" creationId="{9830C9BE-D7E1-2DD3-88F7-24D3BFEF6207}"/>
            </ac:picMkLst>
          </pc:picChg>
          <pc:picChg chg="mod topLvl modCrop">
            <ac:chgData name="DRAY Gérard (IMT Mines Alès)" userId="158e95ab-1dbe-4105-8ca6-02227f48368f" providerId="ADAL" clId="{15DF4ED1-3EB1-4AFA-9BD1-03607FAA3445}" dt="2023-11-18T08:19:58.562" v="12" actId="164"/>
            <ac:picMkLst>
              <pc:docMk/>
              <pc:sldMasterMk cId="0" sldId="2147483660"/>
              <pc:sldLayoutMk cId="38659496" sldId="2147483674"/>
              <ac:picMk id="18" creationId="{129B2051-1226-8C60-A132-6026EBEB4DE0}"/>
            </ac:picMkLst>
          </pc:picChg>
          <pc:picChg chg="mod topLvl">
            <ac:chgData name="DRAY Gérard (IMT Mines Alès)" userId="158e95ab-1dbe-4105-8ca6-02227f48368f" providerId="ADAL" clId="{15DF4ED1-3EB1-4AFA-9BD1-03607FAA3445}" dt="2023-11-18T08:19:58.562" v="12" actId="164"/>
            <ac:picMkLst>
              <pc:docMk/>
              <pc:sldMasterMk cId="0" sldId="2147483660"/>
              <pc:sldLayoutMk cId="38659496" sldId="2147483674"/>
              <ac:picMk id="21" creationId="{1DF74ABC-8139-F785-05F8-DC1DAC2C8999}"/>
            </ac:picMkLst>
          </pc:picChg>
        </pc:sldLayoutChg>
        <pc:sldLayoutChg chg="addSp delSp modSp">
          <pc:chgData name="DRAY Gérard (IMT Mines Alès)" userId="158e95ab-1dbe-4105-8ca6-02227f48368f" providerId="ADAL" clId="{15DF4ED1-3EB1-4AFA-9BD1-03607FAA3445}" dt="2023-11-18T08:20:15.558" v="18"/>
          <pc:sldLayoutMkLst>
            <pc:docMk/>
            <pc:sldMasterMk cId="0" sldId="2147483660"/>
            <pc:sldLayoutMk cId="3260497186" sldId="2147483683"/>
          </pc:sldLayoutMkLst>
          <pc:grpChg chg="add mod">
            <ac:chgData name="DRAY Gérard (IMT Mines Alès)" userId="158e95ab-1dbe-4105-8ca6-02227f48368f" providerId="ADAL" clId="{15DF4ED1-3EB1-4AFA-9BD1-03607FAA3445}" dt="2023-11-18T08:20:15.558" v="18"/>
            <ac:grpSpMkLst>
              <pc:docMk/>
              <pc:sldMasterMk cId="0" sldId="2147483660"/>
              <pc:sldLayoutMk cId="3260497186" sldId="2147483683"/>
              <ac:grpSpMk id="3" creationId="{FD3C5B85-4FF8-A944-A798-3FCAC50A2381}"/>
            </ac:grpSpMkLst>
          </pc:grpChg>
          <pc:grpChg chg="del">
            <ac:chgData name="DRAY Gérard (IMT Mines Alès)" userId="158e95ab-1dbe-4105-8ca6-02227f48368f" providerId="ADAL" clId="{15DF4ED1-3EB1-4AFA-9BD1-03607FAA3445}" dt="2023-11-18T08:20:14.948" v="17" actId="478"/>
            <ac:grpSpMkLst>
              <pc:docMk/>
              <pc:sldMasterMk cId="0" sldId="2147483660"/>
              <pc:sldLayoutMk cId="3260497186" sldId="2147483683"/>
              <ac:grpSpMk id="12" creationId="{A003846C-EB23-FF28-7F03-7B7AFB0C5014}"/>
            </ac:grpSpMkLst>
          </pc:grpChg>
          <pc:picChg chg="mod">
            <ac:chgData name="DRAY Gérard (IMT Mines Alès)" userId="158e95ab-1dbe-4105-8ca6-02227f48368f" providerId="ADAL" clId="{15DF4ED1-3EB1-4AFA-9BD1-03607FAA3445}" dt="2023-11-18T08:18:21.446" v="2" actId="14826"/>
            <ac:picMkLst>
              <pc:docMk/>
              <pc:sldMasterMk cId="0" sldId="2147483660"/>
              <pc:sldLayoutMk cId="3260497186" sldId="2147483683"/>
              <ac:picMk id="2" creationId="{D5A4440A-2EB9-6414-4B3F-ABB1D0F9D2A0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15.558" v="18"/>
            <ac:picMkLst>
              <pc:docMk/>
              <pc:sldMasterMk cId="0" sldId="2147483660"/>
              <pc:sldLayoutMk cId="3260497186" sldId="2147483683"/>
              <ac:picMk id="4" creationId="{7034A42E-B119-D9F4-61EE-FE7E980E4220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15.558" v="18"/>
            <ac:picMkLst>
              <pc:docMk/>
              <pc:sldMasterMk cId="0" sldId="2147483660"/>
              <pc:sldLayoutMk cId="3260497186" sldId="2147483683"/>
              <ac:picMk id="5" creationId="{8FADF8E3-AECD-8F7B-BBF8-07F461DCC391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15.558" v="18"/>
            <ac:picMkLst>
              <pc:docMk/>
              <pc:sldMasterMk cId="0" sldId="2147483660"/>
              <pc:sldLayoutMk cId="3260497186" sldId="2147483683"/>
              <ac:picMk id="6" creationId="{0643CFF4-BEB4-D8C5-D923-DE9942E9EC57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15.558" v="18"/>
            <ac:picMkLst>
              <pc:docMk/>
              <pc:sldMasterMk cId="0" sldId="2147483660"/>
              <pc:sldLayoutMk cId="3260497186" sldId="2147483683"/>
              <ac:picMk id="7" creationId="{95836E91-0CA3-1C7F-6356-7A2E7BA894E9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15.558" v="18"/>
            <ac:picMkLst>
              <pc:docMk/>
              <pc:sldMasterMk cId="0" sldId="2147483660"/>
              <pc:sldLayoutMk cId="3260497186" sldId="2147483683"/>
              <ac:picMk id="8" creationId="{0F24D72E-8A1F-9BEF-362D-B4F5987F5D77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15.558" v="18"/>
            <ac:picMkLst>
              <pc:docMk/>
              <pc:sldMasterMk cId="0" sldId="2147483660"/>
              <pc:sldLayoutMk cId="3260497186" sldId="2147483683"/>
              <ac:picMk id="9" creationId="{C078AB9A-8943-F15B-A2A9-BA6F02CE111D}"/>
            </ac:picMkLst>
          </pc:picChg>
        </pc:sldLayoutChg>
        <pc:sldLayoutChg chg="addSp delSp modSp mod">
          <pc:chgData name="DRAY Gérard (IMT Mines Alès)" userId="158e95ab-1dbe-4105-8ca6-02227f48368f" providerId="ADAL" clId="{15DF4ED1-3EB1-4AFA-9BD1-03607FAA3445}" dt="2023-11-18T08:20:08.041" v="16"/>
          <pc:sldLayoutMkLst>
            <pc:docMk/>
            <pc:sldMasterMk cId="0" sldId="2147483660"/>
            <pc:sldLayoutMk cId="2080224483" sldId="2147483687"/>
          </pc:sldLayoutMkLst>
          <pc:spChg chg="add del">
            <ac:chgData name="DRAY Gérard (IMT Mines Alès)" userId="158e95ab-1dbe-4105-8ca6-02227f48368f" providerId="ADAL" clId="{15DF4ED1-3EB1-4AFA-9BD1-03607FAA3445}" dt="2023-11-18T08:20:03.543" v="14" actId="478"/>
            <ac:spMkLst>
              <pc:docMk/>
              <pc:sldMasterMk cId="0" sldId="2147483660"/>
              <pc:sldLayoutMk cId="2080224483" sldId="2147483687"/>
              <ac:spMk id="18" creationId="{FD14B9D2-750E-47B7-AB72-968ECDFB81CA}"/>
            </ac:spMkLst>
          </pc:spChg>
          <pc:grpChg chg="add mod">
            <ac:chgData name="DRAY Gérard (IMT Mines Alès)" userId="158e95ab-1dbe-4105-8ca6-02227f48368f" providerId="ADAL" clId="{15DF4ED1-3EB1-4AFA-9BD1-03607FAA3445}" dt="2023-11-18T08:20:08.041" v="16"/>
            <ac:grpSpMkLst>
              <pc:docMk/>
              <pc:sldMasterMk cId="0" sldId="2147483660"/>
              <pc:sldLayoutMk cId="2080224483" sldId="2147483687"/>
              <ac:grpSpMk id="2" creationId="{6A2671FB-5AE0-F0F5-6A6D-EFAB9EE99347}"/>
            </ac:grpSpMkLst>
          </pc:grpChg>
          <pc:grpChg chg="del">
            <ac:chgData name="DRAY Gérard (IMT Mines Alès)" userId="158e95ab-1dbe-4105-8ca6-02227f48368f" providerId="ADAL" clId="{15DF4ED1-3EB1-4AFA-9BD1-03607FAA3445}" dt="2023-11-18T08:20:07.335" v="15" actId="478"/>
            <ac:grpSpMkLst>
              <pc:docMk/>
              <pc:sldMasterMk cId="0" sldId="2147483660"/>
              <pc:sldLayoutMk cId="2080224483" sldId="2147483687"/>
              <ac:grpSpMk id="22" creationId="{2F181512-A13B-1B48-8E07-3AC3E34E09D8}"/>
            </ac:grpSpMkLst>
          </pc:grpChg>
          <pc:picChg chg="mod">
            <ac:chgData name="DRAY Gérard (IMT Mines Alès)" userId="158e95ab-1dbe-4105-8ca6-02227f48368f" providerId="ADAL" clId="{15DF4ED1-3EB1-4AFA-9BD1-03607FAA3445}" dt="2023-11-18T08:18:11.446" v="1" actId="14826"/>
            <ac:picMkLst>
              <pc:docMk/>
              <pc:sldMasterMk cId="0" sldId="2147483660"/>
              <pc:sldLayoutMk cId="2080224483" sldId="2147483687"/>
              <ac:picMk id="3" creationId="{3F364889-BB14-DFB3-3426-71B6A1F63A9F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08.041" v="16"/>
            <ac:picMkLst>
              <pc:docMk/>
              <pc:sldMasterMk cId="0" sldId="2147483660"/>
              <pc:sldLayoutMk cId="2080224483" sldId="2147483687"/>
              <ac:picMk id="4" creationId="{6576C04A-324D-4AFC-418C-6DDC7B90C08F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08.041" v="16"/>
            <ac:picMkLst>
              <pc:docMk/>
              <pc:sldMasterMk cId="0" sldId="2147483660"/>
              <pc:sldLayoutMk cId="2080224483" sldId="2147483687"/>
              <ac:picMk id="5" creationId="{0C705479-FF28-EC67-ABD2-EAF94BB5F9F0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08.041" v="16"/>
            <ac:picMkLst>
              <pc:docMk/>
              <pc:sldMasterMk cId="0" sldId="2147483660"/>
              <pc:sldLayoutMk cId="2080224483" sldId="2147483687"/>
              <ac:picMk id="6" creationId="{1A5307DD-EC75-BA2C-9B53-67CE322D3BF4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08.041" v="16"/>
            <ac:picMkLst>
              <pc:docMk/>
              <pc:sldMasterMk cId="0" sldId="2147483660"/>
              <pc:sldLayoutMk cId="2080224483" sldId="2147483687"/>
              <ac:picMk id="7" creationId="{CD3FB947-5212-D352-B052-AECFC21102A2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08.041" v="16"/>
            <ac:picMkLst>
              <pc:docMk/>
              <pc:sldMasterMk cId="0" sldId="2147483660"/>
              <pc:sldLayoutMk cId="2080224483" sldId="2147483687"/>
              <ac:picMk id="8" creationId="{77BC3DEB-39D1-83B8-238B-73B14325EB19}"/>
            </ac:picMkLst>
          </pc:picChg>
          <pc:picChg chg="mod">
            <ac:chgData name="DRAY Gérard (IMT Mines Alès)" userId="158e95ab-1dbe-4105-8ca6-02227f48368f" providerId="ADAL" clId="{15DF4ED1-3EB1-4AFA-9BD1-03607FAA3445}" dt="2023-11-18T08:20:08.041" v="16"/>
            <ac:picMkLst>
              <pc:docMk/>
              <pc:sldMasterMk cId="0" sldId="2147483660"/>
              <pc:sldLayoutMk cId="2080224483" sldId="2147483687"/>
              <ac:picMk id="9" creationId="{1B6F6FBE-E5F2-9A60-89D0-47EBD7AF652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8D5A-F220-4656-8EF7-82EFB58E3C37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26157-DAE6-4236-B247-F0C08904D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82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0710-B8B7-4D8F-BDE7-5C763412CDFD}" type="datetimeFigureOut">
              <a:rPr lang="fr-FR" smtClean="0"/>
              <a:t>18/11/2023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06ACB-0641-497D-A6F6-17171FCA9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8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5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79117" y="267494"/>
            <a:ext cx="5313363" cy="2889000"/>
          </a:xfrm>
        </p:spPr>
        <p:txBody>
          <a:bodyPr anchor="ctr" anchorCtr="0"/>
          <a:lstStyle>
            <a:lvl1pPr algn="r">
              <a:defRPr sz="2800" b="0" cap="small" baseline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0244A27E-BD8F-45C0-A4BD-1309014CA1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522" y="4443104"/>
            <a:ext cx="2351238" cy="666585"/>
          </a:xfrm>
        </p:spPr>
        <p:txBody>
          <a:bodyPr anchor="ctr" anchorCtr="0"/>
          <a:lstStyle>
            <a:lvl1pPr algn="l">
              <a:defRPr sz="1100" b="0" cap="none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Auteur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F394D0-74F8-BA4A-B250-3108FB1A3583}"/>
              </a:ext>
            </a:extLst>
          </p:cNvPr>
          <p:cNvGrpSpPr/>
          <p:nvPr userDrawn="1"/>
        </p:nvGrpSpPr>
        <p:grpSpPr>
          <a:xfrm>
            <a:off x="2491542" y="4398804"/>
            <a:ext cx="6460749" cy="755187"/>
            <a:chOff x="2491542" y="4398804"/>
            <a:chExt cx="6460749" cy="7551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DED9C4D-7624-AC7B-BA09-E985E2594C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1098" y="4559334"/>
              <a:ext cx="1349616" cy="43412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C95C80A-5FEF-7209-4A76-372869C1E9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r="1208"/>
            <a:stretch/>
          </p:blipFill>
          <p:spPr bwMode="auto">
            <a:xfrm>
              <a:off x="5231880" y="4506397"/>
              <a:ext cx="755188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3AACEA9-0F8F-6C42-29D1-8C7E1CF6BF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116020" y="4506397"/>
              <a:ext cx="966877" cy="54000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830C9BE-D7E1-2DD3-88F7-24D3BFEF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491542" y="4490822"/>
              <a:ext cx="1475495" cy="540000"/>
            </a:xfrm>
            <a:prstGeom prst="rect">
              <a:avLst/>
            </a:prstGeom>
          </p:spPr>
        </p:pic>
        <p:pic>
          <p:nvPicPr>
            <p:cNvPr id="18" name="Image 17" descr="Une image contenant signe, alimentation&#10;&#10;Description générée automatiquement">
              <a:extLst>
                <a:ext uri="{FF2B5EF4-FFF2-40B4-BE49-F238E27FC236}">
                  <a16:creationId xmlns:a16="http://schemas.microsoft.com/office/drawing/2014/main" id="{129B2051-1226-8C60-A132-6026EBEB4D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r="9872"/>
            <a:stretch/>
          </p:blipFill>
          <p:spPr>
            <a:xfrm>
              <a:off x="6136051" y="4398804"/>
              <a:ext cx="576064" cy="75518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DF74ABC-8139-F785-05F8-DC1DAC2C89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9699" y="4596396"/>
              <a:ext cx="592592" cy="36000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F5CD2F9C-498D-A189-8752-B714357319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002" y="272482"/>
            <a:ext cx="1695907" cy="16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 Clai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B3580B62-F56C-4059-ABE3-DA8FE995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lang="fr-FR" sz="1100" kern="1200" smtClean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BE48D-7727-48D2-8E74-77176EF59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50E8F89-32BC-BE5F-C3B4-EA401A458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01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 Sombre">
    <p:bg>
      <p:bgPr>
        <a:solidFill>
          <a:srgbClr val="832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B3580B62-F56C-4059-ABE3-DA8FE995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EA915C9-B8A1-4FF7-91CA-43CCE9691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EA2FEF1-CA76-0E67-18FE-A06D996F0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0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 Dégradée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rgbClr val="832777"/>
            </a:gs>
            <a:gs pos="100000">
              <a:srgbClr val="83277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B3580B62-F56C-4059-ABE3-DA8FE995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EA915C9-B8A1-4FF7-91CA-43CCE9691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BE48D-7727-48D2-8E74-77176EF59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ombre">
    <p:bg>
      <p:bgPr>
        <a:solidFill>
          <a:srgbClr val="832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D14B9D2-750E-47B7-AB72-968ECDFB81CA}"/>
              </a:ext>
            </a:extLst>
          </p:cNvPr>
          <p:cNvSpPr/>
          <p:nvPr userDrawn="1"/>
        </p:nvSpPr>
        <p:spPr>
          <a:xfrm>
            <a:off x="0" y="4428782"/>
            <a:ext cx="9144000" cy="714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79117" y="267494"/>
            <a:ext cx="5313363" cy="2889000"/>
          </a:xfrm>
        </p:spPr>
        <p:txBody>
          <a:bodyPr anchor="ctr" anchorCtr="0"/>
          <a:lstStyle>
            <a:lvl1pPr algn="r">
              <a:defRPr sz="2800" b="0" cap="small" baseline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364889-BB14-DFB3-3426-71B6A1F63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002" y="272482"/>
            <a:ext cx="1695907" cy="1695907"/>
          </a:xfrm>
          <a:prstGeom prst="rect">
            <a:avLst/>
          </a:prstGeom>
        </p:spPr>
      </p:pic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7FDB4F1B-8FA9-731C-CD75-0C18A21F61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522" y="4443104"/>
            <a:ext cx="2351238" cy="666585"/>
          </a:xfrm>
        </p:spPr>
        <p:txBody>
          <a:bodyPr anchor="ctr" anchorCtr="0"/>
          <a:lstStyle>
            <a:lvl1pPr algn="l">
              <a:defRPr sz="1100" b="0" cap="none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Auteur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A2671FB-5AE0-F0F5-6A6D-EFAB9EE99347}"/>
              </a:ext>
            </a:extLst>
          </p:cNvPr>
          <p:cNvGrpSpPr/>
          <p:nvPr userDrawn="1"/>
        </p:nvGrpSpPr>
        <p:grpSpPr>
          <a:xfrm>
            <a:off x="2491542" y="4398804"/>
            <a:ext cx="6460749" cy="755187"/>
            <a:chOff x="2491542" y="4398804"/>
            <a:chExt cx="6460749" cy="75518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576C04A-324D-4AFC-418C-6DDC7B90C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1098" y="4559334"/>
              <a:ext cx="1349616" cy="434126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C705479-FF28-EC67-ABD2-EAF94BB5F9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r="1208"/>
            <a:stretch/>
          </p:blipFill>
          <p:spPr bwMode="auto">
            <a:xfrm>
              <a:off x="5231880" y="4506397"/>
              <a:ext cx="755188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6">
              <a:extLst>
                <a:ext uri="{FF2B5EF4-FFF2-40B4-BE49-F238E27FC236}">
                  <a16:creationId xmlns:a16="http://schemas.microsoft.com/office/drawing/2014/main" id="{1A5307DD-EC75-BA2C-9B53-67CE322D3B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116020" y="4506397"/>
              <a:ext cx="966877" cy="540000"/>
            </a:xfrm>
            <a:prstGeom prst="rect">
              <a:avLst/>
            </a:prstGeom>
          </p:spPr>
        </p:pic>
        <p:pic>
          <p:nvPicPr>
            <p:cNvPr id="7" name="Image 13">
              <a:extLst>
                <a:ext uri="{FF2B5EF4-FFF2-40B4-BE49-F238E27FC236}">
                  <a16:creationId xmlns:a16="http://schemas.microsoft.com/office/drawing/2014/main" id="{CD3FB947-5212-D352-B052-AECFC21102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491542" y="4490822"/>
              <a:ext cx="1475495" cy="540000"/>
            </a:xfrm>
            <a:prstGeom prst="rect">
              <a:avLst/>
            </a:prstGeom>
          </p:spPr>
        </p:pic>
        <p:pic>
          <p:nvPicPr>
            <p:cNvPr id="8" name="Image 7" descr="Une image contenant signe, alimentation&#10;&#10;Description générée automatiquement">
              <a:extLst>
                <a:ext uri="{FF2B5EF4-FFF2-40B4-BE49-F238E27FC236}">
                  <a16:creationId xmlns:a16="http://schemas.microsoft.com/office/drawing/2014/main" id="{77BC3DEB-39D1-83B8-238B-73B14325EB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r="9872"/>
            <a:stretch/>
          </p:blipFill>
          <p:spPr>
            <a:xfrm>
              <a:off x="6136051" y="4398804"/>
              <a:ext cx="576064" cy="75518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B6F6FBE-E5F2-9A60-89D0-47EBD7AF6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9699" y="4596396"/>
              <a:ext cx="59259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22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égradée">
    <p:bg>
      <p:bgPr>
        <a:gradFill flip="none" rotWithShape="1">
          <a:gsLst>
            <a:gs pos="0">
              <a:schemeClr val="bg1"/>
            </a:gs>
            <a:gs pos="50000">
              <a:srgbClr val="832777"/>
            </a:gs>
            <a:gs pos="100000">
              <a:srgbClr val="83277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D14B9D2-750E-47B7-AB72-968ECDFB81CA}"/>
              </a:ext>
            </a:extLst>
          </p:cNvPr>
          <p:cNvSpPr/>
          <p:nvPr userDrawn="1"/>
        </p:nvSpPr>
        <p:spPr>
          <a:xfrm>
            <a:off x="0" y="4428782"/>
            <a:ext cx="9144000" cy="714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79117" y="267494"/>
            <a:ext cx="5313363" cy="2889000"/>
          </a:xfrm>
        </p:spPr>
        <p:txBody>
          <a:bodyPr anchor="ctr" anchorCtr="0"/>
          <a:lstStyle>
            <a:lvl1pPr algn="r">
              <a:defRPr sz="2800" b="0" cap="small" baseline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A4440A-2EB9-6414-4B3F-ABB1D0F9D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002" y="272482"/>
            <a:ext cx="1695907" cy="1695907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574C93B-AFE9-B85B-FDCB-8C253B8FC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522" y="4443104"/>
            <a:ext cx="2351238" cy="666585"/>
          </a:xfrm>
        </p:spPr>
        <p:txBody>
          <a:bodyPr anchor="ctr" anchorCtr="0"/>
          <a:lstStyle>
            <a:lvl1pPr algn="l">
              <a:defRPr sz="1100" b="0" cap="none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r">
              <a:defRPr sz="2800" b="0" cap="none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Auteur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D3C5B85-4FF8-A944-A798-3FCAC50A2381}"/>
              </a:ext>
            </a:extLst>
          </p:cNvPr>
          <p:cNvGrpSpPr/>
          <p:nvPr userDrawn="1"/>
        </p:nvGrpSpPr>
        <p:grpSpPr>
          <a:xfrm>
            <a:off x="2491542" y="4398804"/>
            <a:ext cx="6460749" cy="755187"/>
            <a:chOff x="2491542" y="4398804"/>
            <a:chExt cx="6460749" cy="75518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034A42E-B119-D9F4-61EE-FE7E980E4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1098" y="4559334"/>
              <a:ext cx="1349616" cy="434126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FADF8E3-AECD-8F7B-BBF8-07F461DCC3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r="1208"/>
            <a:stretch/>
          </p:blipFill>
          <p:spPr bwMode="auto">
            <a:xfrm>
              <a:off x="5231880" y="4506397"/>
              <a:ext cx="755188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6">
              <a:extLst>
                <a:ext uri="{FF2B5EF4-FFF2-40B4-BE49-F238E27FC236}">
                  <a16:creationId xmlns:a16="http://schemas.microsoft.com/office/drawing/2014/main" id="{0643CFF4-BEB4-D8C5-D923-DE9942E9EC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116020" y="4506397"/>
              <a:ext cx="966877" cy="540000"/>
            </a:xfrm>
            <a:prstGeom prst="rect">
              <a:avLst/>
            </a:prstGeom>
          </p:spPr>
        </p:pic>
        <p:pic>
          <p:nvPicPr>
            <p:cNvPr id="7" name="Image 13">
              <a:extLst>
                <a:ext uri="{FF2B5EF4-FFF2-40B4-BE49-F238E27FC236}">
                  <a16:creationId xmlns:a16="http://schemas.microsoft.com/office/drawing/2014/main" id="{95836E91-0CA3-1C7F-6356-7A2E7BA89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491542" y="4490822"/>
              <a:ext cx="1475495" cy="540000"/>
            </a:xfrm>
            <a:prstGeom prst="rect">
              <a:avLst/>
            </a:prstGeom>
          </p:spPr>
        </p:pic>
        <p:pic>
          <p:nvPicPr>
            <p:cNvPr id="8" name="Image 7" descr="Une image contenant signe, alimentation&#10;&#10;Description générée automatiquement">
              <a:extLst>
                <a:ext uri="{FF2B5EF4-FFF2-40B4-BE49-F238E27FC236}">
                  <a16:creationId xmlns:a16="http://schemas.microsoft.com/office/drawing/2014/main" id="{0F24D72E-8A1F-9BEF-362D-B4F5987F5D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r="9872"/>
            <a:stretch/>
          </p:blipFill>
          <p:spPr>
            <a:xfrm>
              <a:off x="6136051" y="4398804"/>
              <a:ext cx="576064" cy="75518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078AB9A-8943-F15B-A2A9-BA6F02CE1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9699" y="4596396"/>
              <a:ext cx="59259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4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Clair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5450"/>
            <a:ext cx="8640960" cy="276090"/>
          </a:xfrm>
        </p:spPr>
        <p:txBody>
          <a:bodyPr/>
          <a:lstStyle>
            <a:lvl1pPr>
              <a:defRPr sz="1600" cap="none" baseline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51520" y="700440"/>
            <a:ext cx="8640960" cy="4037610"/>
          </a:xfrm>
        </p:spPr>
        <p:txBody>
          <a:bodyPr/>
          <a:lstStyle>
            <a:lvl1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7700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7700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7700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271E36-19E9-430A-968E-62C28BDBF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6DB3FA-25E9-49E2-B2CA-B3F43E4D7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8E5558-468D-416D-AAA3-36550449A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0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Sombre 1 colonne">
    <p:bg>
      <p:bgPr>
        <a:solidFill>
          <a:srgbClr val="832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5450"/>
            <a:ext cx="8640960" cy="276090"/>
          </a:xfr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51520" y="700440"/>
            <a:ext cx="8640960" cy="40376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271E36-19E9-430A-968E-62C28BDBF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6DB3FA-25E9-49E2-B2CA-B3F43E4D7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AD205D2D-B75F-B067-F9DD-932F543952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Dégradée 1 colonne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rgbClr val="832777"/>
            </a:gs>
            <a:gs pos="100000">
              <a:srgbClr val="83277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5450"/>
            <a:ext cx="8640960" cy="276090"/>
          </a:xfr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51520" y="700440"/>
            <a:ext cx="8640960" cy="40376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271E36-19E9-430A-968E-62C28BDBF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6DB3FA-25E9-49E2-B2CA-B3F43E4D7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78ACFB-F51A-427A-85FB-34B3C4833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Claire 2 col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4101"/>
            <a:ext cx="8640960" cy="276090"/>
          </a:xfrm>
        </p:spPr>
        <p:txBody>
          <a:bodyPr/>
          <a:lstStyle>
            <a:lvl1pPr>
              <a:defRPr lang="fr-FR" sz="1600" b="0" kern="1200" cap="none" baseline="0" dirty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</a:pPr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80723" y="718020"/>
            <a:ext cx="3960000" cy="3960000"/>
          </a:xfrm>
        </p:spPr>
        <p:txBody>
          <a:bodyPr/>
          <a:lstStyle>
            <a:lvl1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919171" y="680191"/>
            <a:ext cx="39600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E915278-1849-4BCD-8822-AB26AF1E0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lang="fr-FR" sz="1100" kern="1200" smtClean="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776CD0A-B2FB-4C8F-BFDE-2A6A3A2E5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C315F-FDEA-4640-B594-9A9D8AC78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Sombre 2 colonnes">
    <p:bg>
      <p:bgPr>
        <a:solidFill>
          <a:srgbClr val="832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4101"/>
            <a:ext cx="8640960" cy="276090"/>
          </a:xfrm>
        </p:spPr>
        <p:txBody>
          <a:bodyPr/>
          <a:lstStyle>
            <a:lvl1pPr>
              <a:defRPr lang="fr-FR" sz="16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</a:pPr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80723" y="718020"/>
            <a:ext cx="39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919171" y="680191"/>
            <a:ext cx="39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E915278-1849-4BCD-8822-AB26AF1E0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776CD0A-B2FB-4C8F-BFDE-2A6A3A2E5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BA25116D-9EB7-29FA-0B19-A67EECCB0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e Dégradée 2 colonnes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rgbClr val="832777"/>
            </a:gs>
            <a:gs pos="100000">
              <a:srgbClr val="83277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404101"/>
            <a:ext cx="8640960" cy="276090"/>
          </a:xfrm>
        </p:spPr>
        <p:txBody>
          <a:bodyPr/>
          <a:lstStyle>
            <a:lvl1pPr>
              <a:defRPr lang="fr-FR" sz="16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</a:pPr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280723" y="718020"/>
            <a:ext cx="39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919171" y="680191"/>
            <a:ext cx="39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E915278-1849-4BCD-8822-AB26AF1E0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776CD0A-B2FB-4C8F-BFDE-2A6A3A2E5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653CC5-A236-412D-A67D-5EE9185AB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C688E-CE32-4C4F-817B-4EA05F404AE2}"/>
              </a:ext>
            </a:extLst>
          </p:cNvPr>
          <p:cNvSpPr/>
          <p:nvPr userDrawn="1"/>
        </p:nvSpPr>
        <p:spPr>
          <a:xfrm>
            <a:off x="0" y="4611118"/>
            <a:ext cx="9144000" cy="532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1520" y="0"/>
            <a:ext cx="8424937" cy="3865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Chapitre 0 :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1520" y="688183"/>
            <a:ext cx="8640960" cy="40438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8EB42C8-B8D0-4760-A042-18278CCC4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76457" y="0"/>
            <a:ext cx="467544" cy="38655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40BB21B-9BEF-40D7-A347-5FAA069EF9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80F6EDB-8AF6-41FF-9413-EF9C52B32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rgbClr val="83277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Lorem ipsum dolor sit amet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F127A7-385F-4596-98C5-B2DF756F06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588" y="4731989"/>
            <a:ext cx="397990" cy="390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83" r:id="rId3"/>
    <p:sldLayoutId id="2147483669" r:id="rId4"/>
    <p:sldLayoutId id="2147483688" r:id="rId5"/>
    <p:sldLayoutId id="2147483686" r:id="rId6"/>
    <p:sldLayoutId id="2147483671" r:id="rId7"/>
    <p:sldLayoutId id="2147483690" r:id="rId8"/>
    <p:sldLayoutId id="2147483689" r:id="rId9"/>
    <p:sldLayoutId id="2147483692" r:id="rId10"/>
    <p:sldLayoutId id="2147483682" r:id="rId11"/>
    <p:sldLayoutId id="2147483691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1" kern="1200" cap="small" baseline="0">
          <a:solidFill>
            <a:srgbClr val="832777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600" b="0" kern="1200" cap="none" baseline="0">
          <a:solidFill>
            <a:srgbClr val="832777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400" b="0" kern="1200" cap="none">
          <a:solidFill>
            <a:srgbClr val="832777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200" b="0" kern="1200" cap="none">
          <a:solidFill>
            <a:srgbClr val="7700EE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3pPr>
      <a:lvl4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►"/>
        <a:defRPr sz="1200" b="0" kern="1200" cap="none">
          <a:solidFill>
            <a:srgbClr val="7700EE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4pPr>
      <a:lvl5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>
            <a:lumMod val="50000"/>
          </a:schemeClr>
        </a:buClr>
        <a:buSzPct val="100000"/>
        <a:buFont typeface="Arial" panose="020B0604020202020204" pitchFamily="34" charset="0"/>
        <a:buChar char="-"/>
        <a:defRPr sz="1200" b="0" kern="1200" cap="none">
          <a:solidFill>
            <a:srgbClr val="7700EE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04F106-7237-5261-1B2A-D4CE8CC0E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83DEFB-C6BF-B3A2-33AD-37A50A9E51BA}"/>
              </a:ext>
            </a:extLst>
          </p:cNvPr>
          <p:cNvSpPr txBox="1"/>
          <p:nvPr/>
        </p:nvSpPr>
        <p:spPr>
          <a:xfrm>
            <a:off x="1654374" y="177531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Proposition couleur d’identité pour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A88349-849E-3647-E438-139A7DE103A1}"/>
              </a:ext>
            </a:extLst>
          </p:cNvPr>
          <p:cNvSpPr txBox="1"/>
          <p:nvPr/>
        </p:nvSpPr>
        <p:spPr>
          <a:xfrm>
            <a:off x="445221" y="149355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UM : RGB E7314B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2C9D1343-4487-42E5-3DF4-7063CB6BD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42947" y="1340082"/>
            <a:ext cx="1847850" cy="67627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63694AB-576F-C7BB-AC3A-6434D918462D}"/>
              </a:ext>
            </a:extLst>
          </p:cNvPr>
          <p:cNvSpPr txBox="1"/>
          <p:nvPr/>
        </p:nvSpPr>
        <p:spPr>
          <a:xfrm>
            <a:off x="445221" y="2461016"/>
            <a:ext cx="29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IMT : RGB 00BCD7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E8B782C9-4A71-0009-64CD-0BF8E9637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197" y="2181272"/>
            <a:ext cx="1680464" cy="102902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E2E0205-B626-707E-ABE1-9BF4380CA0F8}"/>
              </a:ext>
            </a:extLst>
          </p:cNvPr>
          <p:cNvSpPr txBox="1"/>
          <p:nvPr/>
        </p:nvSpPr>
        <p:spPr>
          <a:xfrm>
            <a:off x="445221" y="3575216"/>
            <a:ext cx="680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 = CODE UM + CODE IMT = RGB 972D89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C6B6A85-F31C-52E2-A90B-FBE8382EE268}"/>
              </a:ext>
            </a:extLst>
          </p:cNvPr>
          <p:cNvSpPr/>
          <p:nvPr/>
        </p:nvSpPr>
        <p:spPr>
          <a:xfrm>
            <a:off x="7308304" y="3363838"/>
            <a:ext cx="792088" cy="792088"/>
          </a:xfrm>
          <a:prstGeom prst="ellipse">
            <a:avLst/>
          </a:prstGeom>
          <a:solidFill>
            <a:srgbClr val="8327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959BC6E-C576-5F1D-670F-913C08ADB619}"/>
              </a:ext>
            </a:extLst>
          </p:cNvPr>
          <p:cNvSpPr/>
          <p:nvPr/>
        </p:nvSpPr>
        <p:spPr>
          <a:xfrm>
            <a:off x="7308304" y="1282175"/>
            <a:ext cx="792088" cy="792088"/>
          </a:xfrm>
          <a:prstGeom prst="ellipse">
            <a:avLst/>
          </a:prstGeom>
          <a:solidFill>
            <a:srgbClr val="E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70931BD-5450-681D-5851-BB01B51BA9FD}"/>
              </a:ext>
            </a:extLst>
          </p:cNvPr>
          <p:cNvSpPr/>
          <p:nvPr/>
        </p:nvSpPr>
        <p:spPr>
          <a:xfrm>
            <a:off x="7308304" y="2323006"/>
            <a:ext cx="792088" cy="792088"/>
          </a:xfrm>
          <a:prstGeom prst="ellipse">
            <a:avLst/>
          </a:prstGeom>
          <a:solidFill>
            <a:srgbClr val="00BC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B3C527B-12F8-3A4E-29C9-B4C51F8E1B49}"/>
              </a:ext>
            </a:extLst>
          </p:cNvPr>
          <p:cNvSpPr txBox="1"/>
          <p:nvPr/>
        </p:nvSpPr>
        <p:spPr>
          <a:xfrm>
            <a:off x="7542284" y="201935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46D7367-D71D-0EF9-CE63-0D1FDC9FAFF2}"/>
              </a:ext>
            </a:extLst>
          </p:cNvPr>
          <p:cNvSpPr txBox="1"/>
          <p:nvPr/>
        </p:nvSpPr>
        <p:spPr>
          <a:xfrm>
            <a:off x="7542284" y="304837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A8E8E592-FA0A-0630-8800-1F155069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28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04F106-7237-5261-1B2A-D4CE8CC0E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9D1743-45FE-C064-23C9-2DEC07522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429" y="4746750"/>
            <a:ext cx="4114800" cy="365125"/>
          </a:xfrm>
        </p:spPr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BCEC2-0BED-AE4B-3D26-BC822230A855}"/>
              </a:ext>
            </a:extLst>
          </p:cNvPr>
          <p:cNvSpPr/>
          <p:nvPr/>
        </p:nvSpPr>
        <p:spPr>
          <a:xfrm>
            <a:off x="5508104" y="782810"/>
            <a:ext cx="1728192" cy="64807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A0830-0426-D65E-39A8-B0FAC32D2BD3}"/>
              </a:ext>
            </a:extLst>
          </p:cNvPr>
          <p:cNvSpPr/>
          <p:nvPr/>
        </p:nvSpPr>
        <p:spPr>
          <a:xfrm>
            <a:off x="5508104" y="1555946"/>
            <a:ext cx="1728192" cy="648072"/>
          </a:xfrm>
          <a:prstGeom prst="rect">
            <a:avLst/>
          </a:prstGeom>
          <a:solidFill>
            <a:srgbClr val="E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B091C-D0EA-1962-9BDD-16DA79A4788C}"/>
              </a:ext>
            </a:extLst>
          </p:cNvPr>
          <p:cNvSpPr/>
          <p:nvPr/>
        </p:nvSpPr>
        <p:spPr>
          <a:xfrm>
            <a:off x="5508104" y="2355726"/>
            <a:ext cx="1728192" cy="648072"/>
          </a:xfrm>
          <a:prstGeom prst="rect">
            <a:avLst/>
          </a:prstGeom>
          <a:solidFill>
            <a:srgbClr val="00BC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A8A03-8AC9-36F6-0835-C1D447EEFAAE}"/>
              </a:ext>
            </a:extLst>
          </p:cNvPr>
          <p:cNvSpPr/>
          <p:nvPr/>
        </p:nvSpPr>
        <p:spPr>
          <a:xfrm>
            <a:off x="5508104" y="3160476"/>
            <a:ext cx="1728192" cy="648072"/>
          </a:xfrm>
          <a:prstGeom prst="rect">
            <a:avLst/>
          </a:prstGeom>
          <a:solidFill>
            <a:srgbClr val="E772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98058E-98CA-7240-C1C0-43C6AD5F4FA5}"/>
              </a:ext>
            </a:extLst>
          </p:cNvPr>
          <p:cNvSpPr/>
          <p:nvPr/>
        </p:nvSpPr>
        <p:spPr>
          <a:xfrm>
            <a:off x="5508104" y="3965226"/>
            <a:ext cx="1728192" cy="648072"/>
          </a:xfrm>
          <a:prstGeom prst="rect">
            <a:avLst/>
          </a:prstGeom>
          <a:solidFill>
            <a:srgbClr val="E7C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32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412C43-DCD4-F7F6-7CA4-041F34D23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E9EFC3-37AC-1A8C-8668-C7C328090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11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A4F303C-38E1-5187-A4D5-6A4B68BA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3F70E87-94E2-A917-2D06-38402DE65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397FEC5-858D-2388-076D-C9FB6F5AE7A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 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massa, </a:t>
            </a:r>
            <a:r>
              <a:rPr lang="fr-FR" dirty="0" err="1"/>
              <a:t>varius</a:t>
            </a:r>
            <a:r>
              <a:rPr lang="fr-FR" dirty="0"/>
              <a:t> a, semper </a:t>
            </a:r>
            <a:r>
              <a:rPr lang="fr-FR" dirty="0" err="1"/>
              <a:t>congue</a:t>
            </a:r>
            <a:r>
              <a:rPr lang="fr-FR" dirty="0"/>
              <a:t>, </a:t>
            </a:r>
            <a:r>
              <a:rPr lang="fr-FR" dirty="0" err="1"/>
              <a:t>euismod</a:t>
            </a:r>
            <a:r>
              <a:rPr lang="fr-FR" dirty="0"/>
              <a:t> non, mi.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</a:t>
            </a:r>
            <a:r>
              <a:rPr lang="fr-FR" dirty="0" err="1"/>
              <a:t>orci</a:t>
            </a:r>
            <a:r>
              <a:rPr lang="fr-FR" dirty="0"/>
              <a:t> nec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,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eleifend</a:t>
            </a:r>
            <a:r>
              <a:rPr lang="fr-FR" dirty="0"/>
              <a:t> mi, non </a:t>
            </a:r>
            <a:r>
              <a:rPr lang="fr-FR" dirty="0" err="1"/>
              <a:t>fermentum</a:t>
            </a:r>
            <a:r>
              <a:rPr lang="fr-FR" dirty="0"/>
              <a:t> diam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erat. Duis semper. Duis </a:t>
            </a:r>
            <a:r>
              <a:rPr lang="fr-FR" dirty="0" err="1"/>
              <a:t>arcu</a:t>
            </a:r>
            <a:r>
              <a:rPr lang="fr-FR" dirty="0"/>
              <a:t> massa, </a:t>
            </a:r>
            <a:r>
              <a:rPr lang="fr-FR" dirty="0" err="1"/>
              <a:t>scelerisque</a:t>
            </a:r>
            <a:r>
              <a:rPr lang="fr-FR" dirty="0"/>
              <a:t> vitae, </a:t>
            </a:r>
            <a:r>
              <a:rPr lang="fr-FR" dirty="0" err="1"/>
              <a:t>consequat</a:t>
            </a:r>
            <a:r>
              <a:rPr lang="fr-FR" dirty="0"/>
              <a:t> in, pretium a,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. Ut in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volutpat</a:t>
            </a:r>
            <a:r>
              <a:rPr lang="fr-FR" dirty="0"/>
              <a:t> libero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 Cras </a:t>
            </a:r>
            <a:r>
              <a:rPr lang="fr-FR" dirty="0" err="1"/>
              <a:t>vestibulum</a:t>
            </a:r>
            <a:r>
              <a:rPr lang="fr-FR" dirty="0"/>
              <a:t> bibendum </a:t>
            </a:r>
            <a:r>
              <a:rPr lang="fr-FR" dirty="0" err="1"/>
              <a:t>augue</a:t>
            </a:r>
            <a:r>
              <a:rPr lang="fr-FR" dirty="0"/>
              <a:t>.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 </a:t>
            </a:r>
            <a:r>
              <a:rPr lang="fr-FR" dirty="0" err="1"/>
              <a:t>leo</a:t>
            </a:r>
            <a:r>
              <a:rPr lang="fr-FR" dirty="0"/>
              <a:t> in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ut </a:t>
            </a:r>
            <a:r>
              <a:rPr lang="fr-FR" dirty="0" err="1"/>
              <a:t>augue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. </a:t>
            </a:r>
            <a:r>
              <a:rPr lang="fr-FR" dirty="0" err="1"/>
              <a:t>Vestibulum</a:t>
            </a:r>
            <a:r>
              <a:rPr lang="fr-FR" dirty="0"/>
              <a:t> ante ipsum </a:t>
            </a:r>
            <a:r>
              <a:rPr lang="fr-FR" dirty="0" err="1"/>
              <a:t>primis</a:t>
            </a:r>
            <a:r>
              <a:rPr lang="fr-FR" dirty="0"/>
              <a:t> in </a:t>
            </a:r>
            <a:r>
              <a:rPr lang="fr-FR" dirty="0" err="1"/>
              <a:t>faucibus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et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cubilia</a:t>
            </a:r>
            <a:r>
              <a:rPr lang="fr-FR" dirty="0"/>
              <a:t> </a:t>
            </a:r>
            <a:r>
              <a:rPr lang="fr-FR" dirty="0" err="1"/>
              <a:t>Curae</a:t>
            </a:r>
            <a:r>
              <a:rPr lang="fr-FR" dirty="0"/>
              <a:t>;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fermentum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ante non diam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hendrerit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419033-BBE6-E35F-B8CA-346805D24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647CDD-F28A-F116-6595-81281612F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35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F80EC35-6AEB-2564-FE03-30109DDA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F697D11-FDF2-6C9B-5101-C6608561E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  <a:p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0C3E546F-4D92-D37C-0349-20667DA2F51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diam..</a:t>
            </a:r>
          </a:p>
          <a:p>
            <a:pPr>
              <a:buClr>
                <a:schemeClr val="bg1"/>
              </a:buClr>
              <a:buSzPct val="100000"/>
            </a:pPr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35AA5D3-2B4A-B3DB-3CA1-5DCAF412442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 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diam..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5F4CD-EB42-9C07-59A1-796D7E264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28D9383-310C-9EDA-7F67-DC4A46B35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01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04F106-7237-5261-1B2A-D4CE8CC0E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9D1743-45FE-C064-23C9-2DEC07522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BEFB0-0F17-A61B-2391-B5A66E2028F2}"/>
              </a:ext>
            </a:extLst>
          </p:cNvPr>
          <p:cNvSpPr/>
          <p:nvPr/>
        </p:nvSpPr>
        <p:spPr>
          <a:xfrm>
            <a:off x="5508104" y="782810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06D65D-D109-F02B-92AC-3288B77A7BE7}"/>
              </a:ext>
            </a:extLst>
          </p:cNvPr>
          <p:cNvSpPr/>
          <p:nvPr/>
        </p:nvSpPr>
        <p:spPr>
          <a:xfrm>
            <a:off x="5508104" y="1555946"/>
            <a:ext cx="1728192" cy="648072"/>
          </a:xfrm>
          <a:prstGeom prst="rect">
            <a:avLst/>
          </a:prstGeom>
          <a:solidFill>
            <a:srgbClr val="E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1A433-0065-FF5F-EFFE-31D638C1E350}"/>
              </a:ext>
            </a:extLst>
          </p:cNvPr>
          <p:cNvSpPr/>
          <p:nvPr/>
        </p:nvSpPr>
        <p:spPr>
          <a:xfrm>
            <a:off x="5508104" y="2355726"/>
            <a:ext cx="1728192" cy="648072"/>
          </a:xfrm>
          <a:prstGeom prst="rect">
            <a:avLst/>
          </a:prstGeom>
          <a:solidFill>
            <a:srgbClr val="00BC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13097-2878-A4BB-D2EB-ED35F71D62AF}"/>
              </a:ext>
            </a:extLst>
          </p:cNvPr>
          <p:cNvSpPr/>
          <p:nvPr/>
        </p:nvSpPr>
        <p:spPr>
          <a:xfrm>
            <a:off x="5508104" y="3160476"/>
            <a:ext cx="1728192" cy="648072"/>
          </a:xfrm>
          <a:prstGeom prst="rect">
            <a:avLst/>
          </a:prstGeom>
          <a:solidFill>
            <a:srgbClr val="E772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1DE93-2575-3FDB-A679-C0AD792E8229}"/>
              </a:ext>
            </a:extLst>
          </p:cNvPr>
          <p:cNvSpPr/>
          <p:nvPr/>
        </p:nvSpPr>
        <p:spPr>
          <a:xfrm>
            <a:off x="5508104" y="3965226"/>
            <a:ext cx="1728192" cy="648072"/>
          </a:xfrm>
          <a:prstGeom prst="rect">
            <a:avLst/>
          </a:prstGeom>
          <a:solidFill>
            <a:srgbClr val="E7C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7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C4CB55-FC8A-55D6-97A5-29689DA82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C9D7C8-0213-101C-9F80-4CF3DDDB2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64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3133455-07EB-0BEB-E4EC-B6151299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EAD1331-344A-D887-F713-13E1F77FB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9F36761-8ED8-3A7C-4B58-73F180409CE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 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massa, </a:t>
            </a:r>
            <a:r>
              <a:rPr lang="fr-FR" dirty="0" err="1"/>
              <a:t>varius</a:t>
            </a:r>
            <a:r>
              <a:rPr lang="fr-FR" dirty="0"/>
              <a:t> a, semper </a:t>
            </a:r>
            <a:r>
              <a:rPr lang="fr-FR" dirty="0" err="1"/>
              <a:t>congue</a:t>
            </a:r>
            <a:r>
              <a:rPr lang="fr-FR" dirty="0"/>
              <a:t>, </a:t>
            </a:r>
            <a:r>
              <a:rPr lang="fr-FR" dirty="0" err="1"/>
              <a:t>euismod</a:t>
            </a:r>
            <a:r>
              <a:rPr lang="fr-FR" dirty="0"/>
              <a:t> non, mi.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</a:t>
            </a:r>
            <a:r>
              <a:rPr lang="fr-FR" dirty="0" err="1"/>
              <a:t>orci</a:t>
            </a:r>
            <a:r>
              <a:rPr lang="fr-FR" dirty="0"/>
              <a:t> nec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,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eleifend</a:t>
            </a:r>
            <a:r>
              <a:rPr lang="fr-FR" dirty="0"/>
              <a:t> mi, non </a:t>
            </a:r>
            <a:r>
              <a:rPr lang="fr-FR" dirty="0" err="1"/>
              <a:t>fermentum</a:t>
            </a:r>
            <a:r>
              <a:rPr lang="fr-FR" dirty="0"/>
              <a:t> diam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erat. Duis semper. Duis </a:t>
            </a:r>
            <a:r>
              <a:rPr lang="fr-FR" dirty="0" err="1"/>
              <a:t>arcu</a:t>
            </a:r>
            <a:r>
              <a:rPr lang="fr-FR" dirty="0"/>
              <a:t> massa, </a:t>
            </a:r>
            <a:r>
              <a:rPr lang="fr-FR" dirty="0" err="1"/>
              <a:t>scelerisque</a:t>
            </a:r>
            <a:r>
              <a:rPr lang="fr-FR" dirty="0"/>
              <a:t> vitae, </a:t>
            </a:r>
            <a:r>
              <a:rPr lang="fr-FR" dirty="0" err="1"/>
              <a:t>consequat</a:t>
            </a:r>
            <a:r>
              <a:rPr lang="fr-FR" dirty="0"/>
              <a:t> in, pretium a,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. Ut in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volutpat</a:t>
            </a:r>
            <a:r>
              <a:rPr lang="fr-FR" dirty="0"/>
              <a:t> libero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 Cras </a:t>
            </a:r>
            <a:r>
              <a:rPr lang="fr-FR" dirty="0" err="1"/>
              <a:t>vestibulum</a:t>
            </a:r>
            <a:r>
              <a:rPr lang="fr-FR" dirty="0"/>
              <a:t> bibendum </a:t>
            </a:r>
            <a:r>
              <a:rPr lang="fr-FR" dirty="0" err="1"/>
              <a:t>augue</a:t>
            </a:r>
            <a:r>
              <a:rPr lang="fr-FR" dirty="0"/>
              <a:t>.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 </a:t>
            </a:r>
            <a:r>
              <a:rPr lang="fr-FR" dirty="0" err="1"/>
              <a:t>leo</a:t>
            </a:r>
            <a:r>
              <a:rPr lang="fr-FR" dirty="0"/>
              <a:t> in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ut </a:t>
            </a:r>
            <a:r>
              <a:rPr lang="fr-FR" dirty="0" err="1"/>
              <a:t>augue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. </a:t>
            </a:r>
            <a:r>
              <a:rPr lang="fr-FR" dirty="0" err="1"/>
              <a:t>Vestibulum</a:t>
            </a:r>
            <a:r>
              <a:rPr lang="fr-FR" dirty="0"/>
              <a:t> ante ipsum </a:t>
            </a:r>
            <a:r>
              <a:rPr lang="fr-FR" dirty="0" err="1"/>
              <a:t>primis</a:t>
            </a:r>
            <a:r>
              <a:rPr lang="fr-FR" dirty="0"/>
              <a:t> in </a:t>
            </a:r>
            <a:r>
              <a:rPr lang="fr-FR" dirty="0" err="1"/>
              <a:t>faucibus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et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cubilia</a:t>
            </a:r>
            <a:r>
              <a:rPr lang="fr-FR" dirty="0"/>
              <a:t> </a:t>
            </a:r>
            <a:r>
              <a:rPr lang="fr-FR" dirty="0" err="1"/>
              <a:t>Curae</a:t>
            </a:r>
            <a:r>
              <a:rPr lang="fr-FR" dirty="0"/>
              <a:t>;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fermentum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ante non diam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hendrerit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419033-BBE6-E35F-B8CA-346805D24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647CDD-F28A-F116-6595-81281612F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85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49BA1B6-0275-DB20-50EC-BDC18530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DAB56E4-AC96-F7E7-018F-CCC3572EF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5532861-B123-4ED7-AAF9-CB9252AF995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diam..</a:t>
            </a:r>
          </a:p>
          <a:p>
            <a:pPr>
              <a:buClr>
                <a:schemeClr val="bg1"/>
              </a:buClr>
            </a:pPr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5867B9F-265F-51BE-EC1B-6466BC3D67F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 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diam..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5F4CD-EB42-9C07-59A1-796D7E264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28D9383-310C-9EDA-7F67-DC4A46B35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46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04F106-7237-5261-1B2A-D4CE8CC0E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9D1743-45FE-C064-23C9-2DEC07522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5ADF7F-D644-92AF-2253-8D853E884E34}"/>
              </a:ext>
            </a:extLst>
          </p:cNvPr>
          <p:cNvSpPr/>
          <p:nvPr/>
        </p:nvSpPr>
        <p:spPr>
          <a:xfrm>
            <a:off x="5508104" y="782810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768CF-9823-6853-1977-E6658B42751A}"/>
              </a:ext>
            </a:extLst>
          </p:cNvPr>
          <p:cNvSpPr/>
          <p:nvPr/>
        </p:nvSpPr>
        <p:spPr>
          <a:xfrm>
            <a:off x="5508104" y="1555946"/>
            <a:ext cx="1728192" cy="648072"/>
          </a:xfrm>
          <a:prstGeom prst="rect">
            <a:avLst/>
          </a:prstGeom>
          <a:solidFill>
            <a:srgbClr val="E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4CBB5-A43D-F05A-58A4-A67A829DEFEF}"/>
              </a:ext>
            </a:extLst>
          </p:cNvPr>
          <p:cNvSpPr/>
          <p:nvPr/>
        </p:nvSpPr>
        <p:spPr>
          <a:xfrm>
            <a:off x="5508104" y="2355726"/>
            <a:ext cx="1728192" cy="648072"/>
          </a:xfrm>
          <a:prstGeom prst="rect">
            <a:avLst/>
          </a:prstGeom>
          <a:solidFill>
            <a:srgbClr val="00BC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BF0AC-B47F-3F99-EAE0-EAB671D1E91E}"/>
              </a:ext>
            </a:extLst>
          </p:cNvPr>
          <p:cNvSpPr/>
          <p:nvPr/>
        </p:nvSpPr>
        <p:spPr>
          <a:xfrm>
            <a:off x="5508104" y="3160476"/>
            <a:ext cx="1728192" cy="648072"/>
          </a:xfrm>
          <a:prstGeom prst="rect">
            <a:avLst/>
          </a:prstGeom>
          <a:solidFill>
            <a:srgbClr val="E772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D9DE2-F975-19A5-0D08-D8517562D734}"/>
              </a:ext>
            </a:extLst>
          </p:cNvPr>
          <p:cNvSpPr/>
          <p:nvPr/>
        </p:nvSpPr>
        <p:spPr>
          <a:xfrm>
            <a:off x="5508104" y="3965226"/>
            <a:ext cx="1728192" cy="648072"/>
          </a:xfrm>
          <a:prstGeom prst="rect">
            <a:avLst/>
          </a:prstGeom>
          <a:solidFill>
            <a:srgbClr val="E7C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5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04F106-7237-5261-1B2A-D4CE8CC0E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83DEFB-C6BF-B3A2-33AD-37A50A9E51BA}"/>
              </a:ext>
            </a:extLst>
          </p:cNvPr>
          <p:cNvSpPr txBox="1"/>
          <p:nvPr/>
        </p:nvSpPr>
        <p:spPr>
          <a:xfrm>
            <a:off x="1876391" y="155477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Proposition codes couleurs pour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A88349-849E-3647-E438-139A7DE103A1}"/>
              </a:ext>
            </a:extLst>
          </p:cNvPr>
          <p:cNvSpPr txBox="1"/>
          <p:nvPr/>
        </p:nvSpPr>
        <p:spPr>
          <a:xfrm>
            <a:off x="2500865" y="169626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UM : RGB #E7314B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63694AB-576F-C7BB-AC3A-6434D918462D}"/>
              </a:ext>
            </a:extLst>
          </p:cNvPr>
          <p:cNvSpPr txBox="1"/>
          <p:nvPr/>
        </p:nvSpPr>
        <p:spPr>
          <a:xfrm>
            <a:off x="2415264" y="2494176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IMT : RGB #00BCD7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E2E0205-B626-707E-ABE1-9BF4380CA0F8}"/>
              </a:ext>
            </a:extLst>
          </p:cNvPr>
          <p:cNvSpPr txBox="1"/>
          <p:nvPr/>
        </p:nvSpPr>
        <p:spPr>
          <a:xfrm>
            <a:off x="1359527" y="924996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 : RGB #972D89</a:t>
            </a:r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A8E8E592-FA0A-0630-8800-1F155069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0ADD5-0FE8-5190-7CEB-46BE31FFDC67}"/>
              </a:ext>
            </a:extLst>
          </p:cNvPr>
          <p:cNvSpPr/>
          <p:nvPr/>
        </p:nvSpPr>
        <p:spPr>
          <a:xfrm>
            <a:off x="5508104" y="782810"/>
            <a:ext cx="1728192" cy="64807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38F4A-0412-E96C-8E0D-48F8F32DD907}"/>
              </a:ext>
            </a:extLst>
          </p:cNvPr>
          <p:cNvSpPr/>
          <p:nvPr/>
        </p:nvSpPr>
        <p:spPr>
          <a:xfrm>
            <a:off x="5508104" y="1555946"/>
            <a:ext cx="1728192" cy="648072"/>
          </a:xfrm>
          <a:prstGeom prst="rect">
            <a:avLst/>
          </a:prstGeom>
          <a:solidFill>
            <a:srgbClr val="E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D9B88-EDB6-1970-0565-7DC26B8CB242}"/>
              </a:ext>
            </a:extLst>
          </p:cNvPr>
          <p:cNvSpPr/>
          <p:nvPr/>
        </p:nvSpPr>
        <p:spPr>
          <a:xfrm>
            <a:off x="5508104" y="2355726"/>
            <a:ext cx="1728192" cy="648072"/>
          </a:xfrm>
          <a:prstGeom prst="rect">
            <a:avLst/>
          </a:prstGeom>
          <a:solidFill>
            <a:srgbClr val="00BC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2747BC-D34F-D84B-67B8-E1AF952E44AF}"/>
              </a:ext>
            </a:extLst>
          </p:cNvPr>
          <p:cNvSpPr txBox="1"/>
          <p:nvPr/>
        </p:nvSpPr>
        <p:spPr>
          <a:xfrm>
            <a:off x="1013277" y="3298926"/>
            <a:ext cx="44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Supplémentaire 1 : RGB #E77231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16263A-8B2D-872B-F68F-22C8F016B715}"/>
              </a:ext>
            </a:extLst>
          </p:cNvPr>
          <p:cNvSpPr/>
          <p:nvPr/>
        </p:nvSpPr>
        <p:spPr>
          <a:xfrm>
            <a:off x="5508104" y="3160476"/>
            <a:ext cx="1728192" cy="648072"/>
          </a:xfrm>
          <a:prstGeom prst="rect">
            <a:avLst/>
          </a:prstGeom>
          <a:solidFill>
            <a:srgbClr val="E772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1496D9-3D45-4DB7-43DD-1BAB74D613FA}"/>
              </a:ext>
            </a:extLst>
          </p:cNvPr>
          <p:cNvSpPr txBox="1"/>
          <p:nvPr/>
        </p:nvSpPr>
        <p:spPr>
          <a:xfrm>
            <a:off x="1000454" y="4103676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Supplémentaire 2 : RGB #E7CD31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55E4B-B14A-8E64-7C9B-E6D9838F5417}"/>
              </a:ext>
            </a:extLst>
          </p:cNvPr>
          <p:cNvSpPr/>
          <p:nvPr/>
        </p:nvSpPr>
        <p:spPr>
          <a:xfrm>
            <a:off x="5508104" y="3965226"/>
            <a:ext cx="1728192" cy="648072"/>
          </a:xfrm>
          <a:prstGeom prst="rect">
            <a:avLst/>
          </a:prstGeom>
          <a:solidFill>
            <a:srgbClr val="E7C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7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04F106-7237-5261-1B2A-D4CE8CC0E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83DEFB-C6BF-B3A2-33AD-37A50A9E51BA}"/>
              </a:ext>
            </a:extLst>
          </p:cNvPr>
          <p:cNvSpPr txBox="1"/>
          <p:nvPr/>
        </p:nvSpPr>
        <p:spPr>
          <a:xfrm>
            <a:off x="1755545" y="177531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Proposition nouveau Logo pour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</a:t>
            </a:r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A8E8E592-FA0A-0630-8800-1F155069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7537E43-1002-0158-2F10-71C355EE5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049" y="604013"/>
            <a:ext cx="3939902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04F106-7237-5261-1B2A-D4CE8CC0E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83DEFB-C6BF-B3A2-33AD-37A50A9E51BA}"/>
              </a:ext>
            </a:extLst>
          </p:cNvPr>
          <p:cNvSpPr txBox="1"/>
          <p:nvPr/>
        </p:nvSpPr>
        <p:spPr>
          <a:xfrm>
            <a:off x="2633809" y="177531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Logos partenaires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</a:t>
            </a:r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A8E8E592-FA0A-0630-8800-1F155069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pic>
        <p:nvPicPr>
          <p:cNvPr id="4" name="Image 3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F7A55CB8-66BE-3F1A-7FB1-D7303B3F4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3861"/>
            <a:ext cx="2802143" cy="901356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F88FE38-5340-7482-C772-E0E81F75A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4" y="2952021"/>
            <a:ext cx="1546146" cy="1152128"/>
          </a:xfrm>
          <a:prstGeom prst="rect">
            <a:avLst/>
          </a:prstGeom>
        </p:spPr>
      </p:pic>
      <p:pic>
        <p:nvPicPr>
          <p:cNvPr id="8" name="Image 7" descr="Une image contenant texte, conception, capture d’écran, Graphique&#10;&#10;Description générée automatiquement">
            <a:extLst>
              <a:ext uri="{FF2B5EF4-FFF2-40B4-BE49-F238E27FC236}">
                <a16:creationId xmlns:a16="http://schemas.microsoft.com/office/drawing/2014/main" id="{DF54F517-3213-07C1-80E1-8C94AA779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9" y="2733714"/>
            <a:ext cx="1639882" cy="163988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9C869CF-0B3E-BEA3-E140-BAE9EF1F1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95429" y="1265521"/>
            <a:ext cx="1933183" cy="10796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F8AD3DF-C690-5BBC-363F-4B1CE49E58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83991"/>
            <a:ext cx="1977142" cy="1139328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A5C94D8-2265-DC63-07CA-BC794B8A5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35696" y="1344734"/>
            <a:ext cx="2211640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1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04F106-7237-5261-1B2A-D4CE8CC0E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83DEFB-C6BF-B3A2-33AD-37A50A9E51BA}"/>
              </a:ext>
            </a:extLst>
          </p:cNvPr>
          <p:cNvSpPr txBox="1"/>
          <p:nvPr/>
        </p:nvSpPr>
        <p:spPr>
          <a:xfrm>
            <a:off x="2473509" y="177531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Bandeau partenaires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</a:t>
            </a:r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A8E8E592-FA0A-0630-8800-1F155069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9494B7D-FDF1-7B49-1108-F0D6C2C41DF7}"/>
              </a:ext>
            </a:extLst>
          </p:cNvPr>
          <p:cNvGrpSpPr/>
          <p:nvPr/>
        </p:nvGrpSpPr>
        <p:grpSpPr>
          <a:xfrm>
            <a:off x="1341625" y="2189057"/>
            <a:ext cx="6460749" cy="755187"/>
            <a:chOff x="2491542" y="4398804"/>
            <a:chExt cx="6460749" cy="75518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707E80F-8A35-29E1-5C90-FC4A49B893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1098" y="4559334"/>
              <a:ext cx="1349616" cy="43412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6869EE1-F005-793B-8BE0-6C96E4A3A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r="1208"/>
            <a:stretch/>
          </p:blipFill>
          <p:spPr bwMode="auto">
            <a:xfrm>
              <a:off x="5231880" y="4506397"/>
              <a:ext cx="755188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6">
              <a:extLst>
                <a:ext uri="{FF2B5EF4-FFF2-40B4-BE49-F238E27FC236}">
                  <a16:creationId xmlns:a16="http://schemas.microsoft.com/office/drawing/2014/main" id="{0EE6B0A4-C5A8-24A4-A804-F4C1C5CF3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116020" y="4506397"/>
              <a:ext cx="966877" cy="540000"/>
            </a:xfrm>
            <a:prstGeom prst="rect">
              <a:avLst/>
            </a:prstGeom>
          </p:spPr>
        </p:pic>
        <p:pic>
          <p:nvPicPr>
            <p:cNvPr id="16" name="Image 13">
              <a:extLst>
                <a:ext uri="{FF2B5EF4-FFF2-40B4-BE49-F238E27FC236}">
                  <a16:creationId xmlns:a16="http://schemas.microsoft.com/office/drawing/2014/main" id="{3957224E-2E06-03B9-1C77-5DB3B0EDC4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491542" y="4490822"/>
              <a:ext cx="1475495" cy="540000"/>
            </a:xfrm>
            <a:prstGeom prst="rect">
              <a:avLst/>
            </a:prstGeom>
          </p:spPr>
        </p:pic>
        <p:pic>
          <p:nvPicPr>
            <p:cNvPr id="17" name="Image 16" descr="Une image contenant signe, alimentation&#10;&#10;Description générée automatiquement">
              <a:extLst>
                <a:ext uri="{FF2B5EF4-FFF2-40B4-BE49-F238E27FC236}">
                  <a16:creationId xmlns:a16="http://schemas.microsoft.com/office/drawing/2014/main" id="{2D4B276F-6365-2F62-7935-77CDF05274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r="9872"/>
            <a:stretch/>
          </p:blipFill>
          <p:spPr>
            <a:xfrm>
              <a:off x="6136051" y="4398804"/>
              <a:ext cx="576064" cy="755187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59F7380-3FB4-D376-3877-9E0C2EEE7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9699" y="4596396"/>
              <a:ext cx="59259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13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2D3144A-9EBB-CD06-9171-A0DA4B76A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588741-30EE-3505-13B8-8A19274D8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E4F698-85D6-1ACD-98C7-5EE58391D4F6}"/>
              </a:ext>
            </a:extLst>
          </p:cNvPr>
          <p:cNvSpPr txBox="1"/>
          <p:nvPr/>
        </p:nvSpPr>
        <p:spPr>
          <a:xfrm>
            <a:off x="971600" y="177531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Proposition de disposition de diapositive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A5746B-0806-1591-0491-EA6178FFB179}"/>
              </a:ext>
            </a:extLst>
          </p:cNvPr>
          <p:cNvSpPr txBox="1"/>
          <p:nvPr/>
        </p:nvSpPr>
        <p:spPr>
          <a:xfrm>
            <a:off x="323528" y="716327"/>
            <a:ext cx="4650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styles de diapositive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 blanc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 couleur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 couleur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EuroMov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DHM dégradé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Disponibles dans le menu :</a:t>
            </a:r>
          </a:p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Accueil / Disposition</a:t>
            </a:r>
          </a:p>
          <a:p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8F4CBD-6F64-BF8C-DC5B-66245870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75148"/>
            <a:ext cx="2556214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252A08-4DDD-08BD-CC09-43B8EE53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65682"/>
            <a:ext cx="255622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41FD9A0-9E96-9F6A-898D-3A61AD013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258952"/>
            <a:ext cx="255622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99A6621-BBFA-9168-F553-E04A59D14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969" y="2779074"/>
            <a:ext cx="1875806" cy="23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7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A4FE94-AE9F-1AD1-2B77-936A48390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D630EB-DF3A-632D-B8E8-42973282A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07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17C86-94A4-A5C3-AB79-413A6D44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3056E2-A7D6-0AB9-A70B-CCC4F7AD5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847396-039D-16E0-88D2-348D26D873C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 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massa, </a:t>
            </a:r>
            <a:r>
              <a:rPr lang="fr-FR" dirty="0" err="1"/>
              <a:t>varius</a:t>
            </a:r>
            <a:r>
              <a:rPr lang="fr-FR" dirty="0"/>
              <a:t> a, semper </a:t>
            </a:r>
            <a:r>
              <a:rPr lang="fr-FR" dirty="0" err="1"/>
              <a:t>congue</a:t>
            </a:r>
            <a:r>
              <a:rPr lang="fr-FR" dirty="0"/>
              <a:t>, </a:t>
            </a:r>
            <a:r>
              <a:rPr lang="fr-FR" dirty="0" err="1"/>
              <a:t>euismod</a:t>
            </a:r>
            <a:r>
              <a:rPr lang="fr-FR" dirty="0"/>
              <a:t> non, mi.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</a:t>
            </a:r>
            <a:r>
              <a:rPr lang="fr-FR" dirty="0" err="1"/>
              <a:t>orci</a:t>
            </a:r>
            <a:r>
              <a:rPr lang="fr-FR" dirty="0"/>
              <a:t> nec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,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eleifend</a:t>
            </a:r>
            <a:r>
              <a:rPr lang="fr-FR" dirty="0"/>
              <a:t> mi, non </a:t>
            </a:r>
            <a:r>
              <a:rPr lang="fr-FR" dirty="0" err="1"/>
              <a:t>fermentum</a:t>
            </a:r>
            <a:r>
              <a:rPr lang="fr-FR" dirty="0"/>
              <a:t> diam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erat. Duis semper. Duis </a:t>
            </a:r>
            <a:r>
              <a:rPr lang="fr-FR" dirty="0" err="1"/>
              <a:t>arcu</a:t>
            </a:r>
            <a:r>
              <a:rPr lang="fr-FR" dirty="0"/>
              <a:t> massa, </a:t>
            </a:r>
            <a:r>
              <a:rPr lang="fr-FR" dirty="0" err="1"/>
              <a:t>scelerisque</a:t>
            </a:r>
            <a:r>
              <a:rPr lang="fr-FR" dirty="0"/>
              <a:t> vitae, </a:t>
            </a:r>
            <a:r>
              <a:rPr lang="fr-FR" dirty="0" err="1"/>
              <a:t>consequat</a:t>
            </a:r>
            <a:r>
              <a:rPr lang="fr-FR" dirty="0"/>
              <a:t> in, pretium a,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. Ut in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volutpat</a:t>
            </a:r>
            <a:r>
              <a:rPr lang="fr-FR" dirty="0"/>
              <a:t> libero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 Cras </a:t>
            </a:r>
            <a:r>
              <a:rPr lang="fr-FR" dirty="0" err="1"/>
              <a:t>vestibulum</a:t>
            </a:r>
            <a:r>
              <a:rPr lang="fr-FR" dirty="0"/>
              <a:t> bibendum </a:t>
            </a:r>
            <a:r>
              <a:rPr lang="fr-FR" dirty="0" err="1"/>
              <a:t>augue</a:t>
            </a:r>
            <a:r>
              <a:rPr lang="fr-FR" dirty="0"/>
              <a:t>.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 </a:t>
            </a:r>
            <a:r>
              <a:rPr lang="fr-FR" dirty="0" err="1"/>
              <a:t>leo</a:t>
            </a:r>
            <a:r>
              <a:rPr lang="fr-FR" dirty="0"/>
              <a:t> in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ut </a:t>
            </a:r>
            <a:r>
              <a:rPr lang="fr-FR" dirty="0" err="1"/>
              <a:t>augue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. </a:t>
            </a:r>
            <a:r>
              <a:rPr lang="fr-FR" dirty="0" err="1"/>
              <a:t>Vestibulum</a:t>
            </a:r>
            <a:r>
              <a:rPr lang="fr-FR" dirty="0"/>
              <a:t> ante ipsum </a:t>
            </a:r>
            <a:r>
              <a:rPr lang="fr-FR" dirty="0" err="1"/>
              <a:t>primis</a:t>
            </a:r>
            <a:r>
              <a:rPr lang="fr-FR" dirty="0"/>
              <a:t> in </a:t>
            </a:r>
            <a:r>
              <a:rPr lang="fr-FR" dirty="0" err="1"/>
              <a:t>faucibus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et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cubilia</a:t>
            </a:r>
            <a:r>
              <a:rPr lang="fr-FR" dirty="0"/>
              <a:t> </a:t>
            </a:r>
            <a:r>
              <a:rPr lang="fr-FR" dirty="0" err="1"/>
              <a:t>Curae</a:t>
            </a:r>
            <a:r>
              <a:rPr lang="fr-FR" dirty="0"/>
              <a:t>;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fermentum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ante non diam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hendrerit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419033-BBE6-E35F-B8CA-346805D24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647CDD-F28A-F116-6595-81281612F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027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48963-A6DE-316C-E8EF-E48E1547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4B1665-2880-3041-6358-D43341BC9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12629-9B43-378B-62FF-38AE8EB5243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6CD777D-C86A-898B-4F63-81E3D0CD0D4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Sed non </a:t>
            </a:r>
            <a:r>
              <a:rPr lang="fr-FR" dirty="0" err="1"/>
              <a:t>risus</a:t>
            </a:r>
            <a:r>
              <a:rPr lang="fr-FR" dirty="0"/>
              <a:t>. 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adipiscing</a:t>
            </a:r>
            <a:r>
              <a:rPr lang="fr-FR" dirty="0"/>
              <a:t> nec, </a:t>
            </a: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, </a:t>
            </a:r>
            <a:r>
              <a:rPr lang="fr-FR" dirty="0" err="1"/>
              <a:t>dolor</a:t>
            </a:r>
            <a:r>
              <a:rPr lang="fr-FR" dirty="0"/>
              <a:t>. Cras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diam..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5F4CD-EB42-9C07-59A1-796D7E264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28D9383-310C-9EDA-7F67-DC4A46B35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Lorem ipsum dolor sit 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080164"/>
      </p:ext>
    </p:extLst>
  </p:cSld>
  <p:clrMapOvr>
    <a:masterClrMapping/>
  </p:clrMapOvr>
</p:sld>
</file>

<file path=ppt/theme/theme1.xml><?xml version="1.0" encoding="utf-8"?>
<a:theme xmlns:a="http://schemas.openxmlformats.org/drawingml/2006/main" name="EuroMov_DHM">
  <a:themeElements>
    <a:clrScheme name="EuroMov DHM">
      <a:dk1>
        <a:srgbClr val="832777"/>
      </a:dk1>
      <a:lt1>
        <a:srgbClr val="FFFFFF"/>
      </a:lt1>
      <a:dk2>
        <a:srgbClr val="D8D8D8"/>
      </a:dk2>
      <a:lt2>
        <a:srgbClr val="E3C8FF"/>
      </a:lt2>
      <a:accent1>
        <a:srgbClr val="AD5BFF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D0F41D772104FB6EC1279BFBEE5BE" ma:contentTypeVersion="10" ma:contentTypeDescription="Crée un document." ma:contentTypeScope="" ma:versionID="f2e30c6af9af7af490a0e5e9830ad3bd">
  <xsd:schema xmlns:xsd="http://www.w3.org/2001/XMLSchema" xmlns:xs="http://www.w3.org/2001/XMLSchema" xmlns:p="http://schemas.microsoft.com/office/2006/metadata/properties" xmlns:ns2="fe447067-d351-41e2-bea7-70a9347d74e8" xmlns:ns3="c483fb97-a28a-42d7-a16c-316267a96870" targetNamespace="http://schemas.microsoft.com/office/2006/metadata/properties" ma:root="true" ma:fieldsID="e4950f1a508da6ba3af4fd5ecfb45922" ns2:_="" ns3:_="">
    <xsd:import namespace="fe447067-d351-41e2-bea7-70a9347d74e8"/>
    <xsd:import namespace="c483fb97-a28a-42d7-a16c-316267a968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47067-d351-41e2-bea7-70a9347d7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cf26918b-eb11-4d84-88e9-2e186eab5e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3fb97-a28a-42d7-a16c-316267a9687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867a1b7-d991-4c52-b47e-23c01f8443a8}" ma:internalName="TaxCatchAll" ma:showField="CatchAllData" ma:web="c483fb97-a28a-42d7-a16c-316267a968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447067-d351-41e2-bea7-70a9347d74e8">
      <Terms xmlns="http://schemas.microsoft.com/office/infopath/2007/PartnerControls"/>
    </lcf76f155ced4ddcb4097134ff3c332f>
    <TaxCatchAll xmlns="c483fb97-a28a-42d7-a16c-316267a96870" xsi:nil="true"/>
  </documentManagement>
</p:properties>
</file>

<file path=customXml/itemProps1.xml><?xml version="1.0" encoding="utf-8"?>
<ds:datastoreItem xmlns:ds="http://schemas.openxmlformats.org/officeDocument/2006/customXml" ds:itemID="{C22B954B-E761-4181-88DB-65A208F22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447067-d351-41e2-bea7-70a9347d74e8"/>
    <ds:schemaRef ds:uri="c483fb97-a28a-42d7-a16c-316267a968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16A5F2-2409-4D83-B2FD-DBD4A709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90A6EF-1C6F-4943-ADB5-53821629560F}">
  <ds:schemaRefs>
    <ds:schemaRef ds:uri="http://schemas.microsoft.com/office/2006/metadata/properties"/>
    <ds:schemaRef ds:uri="http://schemas.microsoft.com/office/infopath/2007/PartnerControls"/>
    <ds:schemaRef ds:uri="fe447067-d351-41e2-bea7-70a9347d74e8"/>
    <ds:schemaRef ds:uri="c483fb97-a28a-42d7-a16c-316267a968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pra_c_sentation_powerpoint</Template>
  <TotalTime>8843</TotalTime>
  <Words>968</Words>
  <Application>Microsoft Office PowerPoint</Application>
  <PresentationFormat>Affichage à l'écran (16:9)</PresentationFormat>
  <Paragraphs>87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EuroMov_DHM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Lorem ipsum dolor sit amet</vt:lpstr>
      <vt:lpstr>Lorem ipsum dolor sit amet</vt:lpstr>
      <vt:lpstr>Présentation PowerPoint</vt:lpstr>
      <vt:lpstr>Présentation PowerPoint</vt:lpstr>
      <vt:lpstr>Lorem ipsum dolor sit amet</vt:lpstr>
      <vt:lpstr>Lorem ipsum dolor sit amet</vt:lpstr>
      <vt:lpstr>Présentation PowerPoint</vt:lpstr>
      <vt:lpstr>Présentation PowerPoint</vt:lpstr>
      <vt:lpstr>Lorem ipsum dolor sit amet</vt:lpstr>
      <vt:lpstr>Lorem ipsum dolor sit amet</vt:lpstr>
      <vt:lpstr>Présentation PowerPoint</vt:lpstr>
    </vt:vector>
  </TitlesOfParts>
  <Manager/>
  <Company>UMR EuroMov DHM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Andon Tchechmedjiev</dc:creator>
  <cp:lastModifiedBy>DRAY Gérard (IMT Mines Alès)</cp:lastModifiedBy>
  <cp:revision>81</cp:revision>
  <dcterms:created xsi:type="dcterms:W3CDTF">2017-06-21T13:30:37Z</dcterms:created>
  <dcterms:modified xsi:type="dcterms:W3CDTF">2023-11-18T08:22:13Z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0x010100642D0F41D772104FB6EC1279BFBEE5BE</vt:lpwstr>
  </property>
  <property fmtid="{D5CDD505-2E9C-101B-9397-08002B2CF9AE}" pid="3" name="MediaServiceImageTags">
    <vt:lpwstr/>
  </property>
</Properties>
</file>